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87" r:id="rId2"/>
  </p:sldMasterIdLst>
  <p:notesMasterIdLst>
    <p:notesMasterId r:id="rId47"/>
  </p:notesMasterIdLst>
  <p:handoutMasterIdLst>
    <p:handoutMasterId r:id="rId48"/>
  </p:handoutMasterIdLst>
  <p:sldIdLst>
    <p:sldId id="793" r:id="rId3"/>
    <p:sldId id="789" r:id="rId4"/>
    <p:sldId id="853" r:id="rId5"/>
    <p:sldId id="831" r:id="rId6"/>
    <p:sldId id="875" r:id="rId7"/>
    <p:sldId id="900" r:id="rId8"/>
    <p:sldId id="854" r:id="rId9"/>
    <p:sldId id="834" r:id="rId10"/>
    <p:sldId id="902" r:id="rId11"/>
    <p:sldId id="882" r:id="rId12"/>
    <p:sldId id="901" r:id="rId13"/>
    <p:sldId id="903" r:id="rId14"/>
    <p:sldId id="904" r:id="rId15"/>
    <p:sldId id="905" r:id="rId16"/>
    <p:sldId id="907" r:id="rId17"/>
    <p:sldId id="908" r:id="rId18"/>
    <p:sldId id="910" r:id="rId19"/>
    <p:sldId id="912" r:id="rId20"/>
    <p:sldId id="913" r:id="rId21"/>
    <p:sldId id="914" r:id="rId22"/>
    <p:sldId id="909" r:id="rId23"/>
    <p:sldId id="916" r:id="rId24"/>
    <p:sldId id="917" r:id="rId25"/>
    <p:sldId id="918" r:id="rId26"/>
    <p:sldId id="920" r:id="rId27"/>
    <p:sldId id="880" r:id="rId28"/>
    <p:sldId id="874" r:id="rId29"/>
    <p:sldId id="885" r:id="rId30"/>
    <p:sldId id="830" r:id="rId31"/>
    <p:sldId id="886" r:id="rId32"/>
    <p:sldId id="879" r:id="rId33"/>
    <p:sldId id="884" r:id="rId34"/>
    <p:sldId id="878" r:id="rId35"/>
    <p:sldId id="881" r:id="rId36"/>
    <p:sldId id="887" r:id="rId37"/>
    <p:sldId id="891" r:id="rId38"/>
    <p:sldId id="890" r:id="rId39"/>
    <p:sldId id="892" r:id="rId40"/>
    <p:sldId id="894" r:id="rId41"/>
    <p:sldId id="897" r:id="rId42"/>
    <p:sldId id="898" r:id="rId43"/>
    <p:sldId id="899" r:id="rId44"/>
    <p:sldId id="895" r:id="rId45"/>
    <p:sldId id="872" r:id="rId46"/>
  </p:sldIdLst>
  <p:sldSz cx="9144000" cy="5143500" type="screen16x9"/>
  <p:notesSz cx="6858000" cy="9144000"/>
  <p:defaultTex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4" userDrawn="1">
          <p15:clr>
            <a:srgbClr val="A4A3A4"/>
          </p15:clr>
        </p15:guide>
        <p15:guide id="2" orient="horz" pos="1597" userDrawn="1">
          <p15:clr>
            <a:srgbClr val="A4A3A4"/>
          </p15:clr>
        </p15:guide>
        <p15:guide id="3" pos="3810" userDrawn="1">
          <p15:clr>
            <a:srgbClr val="A4A3A4"/>
          </p15:clr>
        </p15:guide>
        <p15:guide id="4"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181C"/>
    <a:srgbClr val="202125"/>
    <a:srgbClr val="60828E"/>
    <a:srgbClr val="F6F6F6"/>
    <a:srgbClr val="DFDFDF"/>
    <a:srgbClr val="E8E8E8"/>
    <a:srgbClr val="E3E3E3"/>
    <a:srgbClr val="0B151F"/>
    <a:srgbClr val="0B0D12"/>
    <a:srgbClr val="0506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27" autoAdjust="0"/>
    <p:restoredTop sz="94585" autoAdjust="0"/>
  </p:normalViewPr>
  <p:slideViewPr>
    <p:cSldViewPr snapToGrid="0" showGuides="1">
      <p:cViewPr varScale="1">
        <p:scale>
          <a:sx n="109" d="100"/>
          <a:sy n="109" d="100"/>
        </p:scale>
        <p:origin x="52" y="416"/>
      </p:cViewPr>
      <p:guideLst>
        <p:guide orient="horz" pos="2164"/>
        <p:guide orient="horz" pos="1597"/>
        <p:guide pos="3810"/>
        <p:guide pos="2880"/>
      </p:guideLst>
    </p:cSldViewPr>
  </p:slideViewPr>
  <p:notesTextViewPr>
    <p:cViewPr>
      <p:scale>
        <a:sx n="1" d="1"/>
        <a:sy n="1" d="1"/>
      </p:scale>
      <p:origin x="0" y="0"/>
    </p:cViewPr>
  </p:notesTextViewPr>
  <p:sorterViewPr>
    <p:cViewPr>
      <p:scale>
        <a:sx n="34" d="100"/>
        <a:sy n="34" d="100"/>
      </p:scale>
      <p:origin x="0" y="0"/>
    </p:cViewPr>
  </p:sorterViewPr>
  <p:notesViewPr>
    <p:cSldViewPr snapToGrid="0">
      <p:cViewPr varScale="1">
        <p:scale>
          <a:sx n="101" d="100"/>
          <a:sy n="101" d="100"/>
        </p:scale>
        <p:origin x="355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99B410F-FB61-4AEC-9BC4-2AA1CA84E9DC}" type="datetimeFigureOut">
              <a:rPr lang="en-US" smtClean="0"/>
              <a:t>12/28/2023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C83608-A23B-4E28-8C39-9E489EE489B6}" type="slidenum">
              <a:rPr lang="en-US" smtClean="0"/>
              <a:t>‹#›</a:t>
            </a:fld>
            <a:endParaRPr lang="en-US"/>
          </a:p>
        </p:txBody>
      </p:sp>
    </p:spTree>
    <p:extLst>
      <p:ext uri="{BB962C8B-B14F-4D97-AF65-F5344CB8AC3E}">
        <p14:creationId xmlns:p14="http://schemas.microsoft.com/office/powerpoint/2010/main" val="12771874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551BBF6-9BEB-4067-8FCC-C67C86782E7D}" type="datetimeFigureOut">
              <a:rPr lang="en-US" smtClean="0"/>
              <a:t>12/27/2023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B5BBD8-B235-4B6C-8A11-2B193697DD17}" type="slidenum">
              <a:rPr lang="en-US" smtClean="0"/>
              <a:t>‹#›</a:t>
            </a:fld>
            <a:endParaRPr lang="en-US"/>
          </a:p>
        </p:txBody>
      </p:sp>
    </p:spTree>
    <p:extLst>
      <p:ext uri="{BB962C8B-B14F-4D97-AF65-F5344CB8AC3E}">
        <p14:creationId xmlns:p14="http://schemas.microsoft.com/office/powerpoint/2010/main" val="4053448240"/>
      </p:ext>
    </p:extLst>
  </p:cSld>
  <p:clrMap bg1="lt1" tx1="dk1" bg2="lt2" tx2="dk2" accent1="accent1" accent2="accent2" accent3="accent3" accent4="accent4" accent5="accent5" accent6="accent6" hlink="hlink" folHlink="folHlink"/>
  <p:hf sldNum="0" hdr="0" ftr="0" dt="0"/>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defRPr/>
            </a:pPr>
            <a:r>
              <a:rPr lang="en-US" b="1" dirty="0" err="1"/>
              <a:t>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04215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defRPr/>
            </a:pPr>
            <a:r>
              <a:rPr lang="en-US" b="1" dirty="0"/>
              <a:t> </a:t>
            </a:r>
          </a:p>
        </p:txBody>
      </p:sp>
    </p:spTree>
    <p:extLst>
      <p:ext uri="{BB962C8B-B14F-4D97-AF65-F5344CB8AC3E}">
        <p14:creationId xmlns:p14="http://schemas.microsoft.com/office/powerpoint/2010/main" val="746996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002923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defRPr/>
            </a:pPr>
            <a:r>
              <a:rPr lang="en-US" b="1" dirty="0"/>
              <a:t>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11527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359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93380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240085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37845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0574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defRPr/>
            </a:pPr>
            <a:r>
              <a:rPr lang="en-US" b="1" dirty="0"/>
              <a: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166905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3767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3900181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820424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54242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918928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50647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829624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defRPr/>
            </a:pPr>
            <a:endParaRPr lang="en-US" b="1"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defRPr/>
            </a:pPr>
            <a:r>
              <a:rPr lang="en-US" b="1" dirty="0"/>
              <a:t> </a:t>
            </a:r>
          </a:p>
        </p:txBody>
      </p:sp>
    </p:spTree>
    <p:extLst>
      <p:ext uri="{BB962C8B-B14F-4D97-AF65-F5344CB8AC3E}">
        <p14:creationId xmlns:p14="http://schemas.microsoft.com/office/powerpoint/2010/main" val="37451776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151101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812799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imple title">
    <p:spTree>
      <p:nvGrpSpPr>
        <p:cNvPr id="1" name=""/>
        <p:cNvGrpSpPr/>
        <p:nvPr/>
      </p:nvGrpSpPr>
      <p:grpSpPr>
        <a:xfrm>
          <a:off x="0" y="0"/>
          <a:ext cx="0" cy="0"/>
          <a:chOff x="0" y="0"/>
          <a:chExt cx="0" cy="0"/>
        </a:xfrm>
      </p:grpSpPr>
      <p:sp>
        <p:nvSpPr>
          <p:cNvPr id="4" name="Title 3"/>
          <p:cNvSpPr>
            <a:spLocks noGrp="1"/>
          </p:cNvSpPr>
          <p:nvPr>
            <p:ph type="title"/>
          </p:nvPr>
        </p:nvSpPr>
        <p:spPr>
          <a:xfrm>
            <a:off x="685800" y="387970"/>
            <a:ext cx="7840133" cy="509484"/>
          </a:xfrm>
          <a:prstGeom prst="rect">
            <a:avLst/>
          </a:prstGeom>
        </p:spPr>
        <p:txBody>
          <a:bodyPr lIns="68580" tIns="34290" rIns="68580" bIns="34290">
            <a:normAutofit/>
          </a:bodyPr>
          <a:lstStyle>
            <a:lvl1pPr algn="l">
              <a:defRPr sz="3300" cap="all">
                <a:solidFill>
                  <a:schemeClr val="tx1">
                    <a:lumMod val="75000"/>
                    <a:lumOff val="25000"/>
                  </a:schemeClr>
                </a:solidFill>
                <a:latin typeface="Lemon/Milk"/>
                <a:cs typeface="Lemon/Milk"/>
              </a:defRPr>
            </a:lvl1pPr>
          </a:lstStyle>
          <a:p>
            <a:endParaRPr lang="en-US" dirty="0"/>
          </a:p>
        </p:txBody>
      </p:sp>
      <p:sp>
        <p:nvSpPr>
          <p:cNvPr id="6" name="Text Placeholder 5"/>
          <p:cNvSpPr>
            <a:spLocks noGrp="1"/>
          </p:cNvSpPr>
          <p:nvPr>
            <p:ph type="body" sz="quarter" idx="10"/>
          </p:nvPr>
        </p:nvSpPr>
        <p:spPr>
          <a:xfrm>
            <a:off x="685800" y="980191"/>
            <a:ext cx="2048933" cy="213595"/>
          </a:xfrm>
          <a:prstGeom prst="rect">
            <a:avLst/>
          </a:prstGeom>
        </p:spPr>
        <p:txBody>
          <a:bodyPr lIns="68580" tIns="34290" rIns="68580" bIns="34290">
            <a:noAutofit/>
          </a:bodyPr>
          <a:lstStyle>
            <a:lvl1pPr marL="0" indent="0" algn="l">
              <a:buNone/>
              <a:defRPr sz="1200" cap="all">
                <a:solidFill>
                  <a:schemeClr val="tx1">
                    <a:alpha val="50000"/>
                  </a:schemeClr>
                </a:solidFill>
                <a:latin typeface="Lato Light" panose="020F0302020204030203"/>
                <a:cs typeface="Lato Light" panose="020F0302020204030203"/>
              </a:defRPr>
            </a:lvl1pPr>
          </a:lstStyle>
          <a:p>
            <a:pPr lvl="0"/>
            <a:endParaRPr lang="en-US" dirty="0"/>
          </a:p>
        </p:txBody>
      </p:sp>
      <p:cxnSp>
        <p:nvCxnSpPr>
          <p:cNvPr id="3" name="Straight Connector 2"/>
          <p:cNvCxnSpPr/>
          <p:nvPr userDrawn="1"/>
        </p:nvCxnSpPr>
        <p:spPr>
          <a:xfrm>
            <a:off x="685800" y="931321"/>
            <a:ext cx="20743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600"/>
                                        <p:tgtEl>
                                          <p:spTgt spid="6">
                                            <p:txEl>
                                              <p:pRg st="0" end="0"/>
                                            </p:txEl>
                                          </p:spTgt>
                                        </p:tgtEl>
                                      </p:cBhvr>
                                    </p:animEffect>
                                    <p:anim calcmode="lin" valueType="num">
                                      <p:cBhvr>
                                        <p:cTn id="14" dur="6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concept image 3">
    <p:spTree>
      <p:nvGrpSpPr>
        <p:cNvPr id="1" name=""/>
        <p:cNvGrpSpPr/>
        <p:nvPr/>
      </p:nvGrpSpPr>
      <p:grpSpPr>
        <a:xfrm>
          <a:off x="0" y="0"/>
          <a:ext cx="0" cy="0"/>
          <a:chOff x="0" y="0"/>
          <a:chExt cx="0" cy="0"/>
        </a:xfrm>
      </p:grpSpPr>
      <p:sp>
        <p:nvSpPr>
          <p:cNvPr id="13" name="Picture Placeholder 2"/>
          <p:cNvSpPr>
            <a:spLocks noGrp="1"/>
          </p:cNvSpPr>
          <p:nvPr>
            <p:ph type="pic" sz="quarter" idx="12"/>
          </p:nvPr>
        </p:nvSpPr>
        <p:spPr>
          <a:xfrm>
            <a:off x="0" y="0"/>
            <a:ext cx="9144000" cy="5143500"/>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10" name="Picture Placeholder 2"/>
          <p:cNvSpPr>
            <a:spLocks noGrp="1"/>
          </p:cNvSpPr>
          <p:nvPr>
            <p:ph type="pic" sz="quarter" idx="11"/>
          </p:nvPr>
        </p:nvSpPr>
        <p:spPr>
          <a:xfrm>
            <a:off x="-538083" y="2446867"/>
            <a:ext cx="6519961" cy="2480733"/>
          </a:xfrm>
          <a:custGeom>
            <a:avLst/>
            <a:gdLst/>
            <a:ahLst/>
            <a:cxnLst/>
            <a:rect l="l" t="t" r="r" b="b"/>
            <a:pathLst>
              <a:path w="5959095" h="2267333">
                <a:moveTo>
                  <a:pt x="3854053" y="956"/>
                </a:moveTo>
                <a:cubicBezTo>
                  <a:pt x="4216422" y="10827"/>
                  <a:pt x="4569709" y="96467"/>
                  <a:pt x="4903563" y="224341"/>
                </a:cubicBezTo>
                <a:cubicBezTo>
                  <a:pt x="5279041" y="368144"/>
                  <a:pt x="5635208" y="567214"/>
                  <a:pt x="5959095" y="818471"/>
                </a:cubicBezTo>
                <a:cubicBezTo>
                  <a:pt x="5516853" y="816239"/>
                  <a:pt x="5082060" y="932514"/>
                  <a:pt x="4699961" y="1155287"/>
                </a:cubicBezTo>
                <a:cubicBezTo>
                  <a:pt x="4405041" y="1327255"/>
                  <a:pt x="4149848" y="1558317"/>
                  <a:pt x="3863756" y="1744315"/>
                </a:cubicBezTo>
                <a:cubicBezTo>
                  <a:pt x="3314195" y="2101431"/>
                  <a:pt x="2668902" y="2282965"/>
                  <a:pt x="2013678" y="2266278"/>
                </a:cubicBezTo>
                <a:cubicBezTo>
                  <a:pt x="1275964" y="2247466"/>
                  <a:pt x="566114" y="1979629"/>
                  <a:pt x="0" y="1506238"/>
                </a:cubicBezTo>
                <a:cubicBezTo>
                  <a:pt x="322233" y="1488276"/>
                  <a:pt x="638120" y="1416746"/>
                  <a:pt x="935247" y="1295582"/>
                </a:cubicBezTo>
                <a:cubicBezTo>
                  <a:pt x="1226581" y="1176756"/>
                  <a:pt x="1496395" y="1011590"/>
                  <a:pt x="1756554" y="831757"/>
                </a:cubicBezTo>
                <a:cubicBezTo>
                  <a:pt x="1979192" y="677750"/>
                  <a:pt x="2194658" y="513009"/>
                  <a:pt x="2429435" y="378028"/>
                </a:cubicBezTo>
                <a:cubicBezTo>
                  <a:pt x="2817604" y="154937"/>
                  <a:pt x="3250742" y="16661"/>
                  <a:pt x="3698226" y="1462"/>
                </a:cubicBezTo>
                <a:cubicBezTo>
                  <a:pt x="3750333" y="-318"/>
                  <a:pt x="3802286" y="-454"/>
                  <a:pt x="3854053" y="956"/>
                </a:cubicBezTo>
                <a:close/>
              </a:path>
            </a:pathLst>
          </a:cu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9" name="Title 3"/>
          <p:cNvSpPr>
            <a:spLocks noGrp="1"/>
          </p:cNvSpPr>
          <p:nvPr>
            <p:ph type="title"/>
          </p:nvPr>
        </p:nvSpPr>
        <p:spPr>
          <a:xfrm>
            <a:off x="685801" y="777441"/>
            <a:ext cx="2717800" cy="1415430"/>
          </a:xfrm>
          <a:prstGeom prst="rect">
            <a:avLst/>
          </a:prstGeom>
        </p:spPr>
        <p:txBody>
          <a:bodyPr lIns="68580" tIns="34290" rIns="68580" bIns="34290">
            <a:noAutofit/>
          </a:bodyPr>
          <a:lstStyle>
            <a:lvl1pPr algn="l">
              <a:defRPr sz="3300" cap="all">
                <a:solidFill>
                  <a:schemeClr val="bg1">
                    <a:lumMod val="85000"/>
                  </a:schemeClr>
                </a:solidFill>
                <a:latin typeface="Lemon/Milk"/>
                <a:cs typeface="Lemon/Milk"/>
              </a:defRPr>
            </a:lvl1pPr>
          </a:lstStyle>
          <a:p>
            <a:endParaRPr lang="en-US" dirty="0"/>
          </a:p>
        </p:txBody>
      </p:sp>
      <p:sp>
        <p:nvSpPr>
          <p:cNvPr id="11" name="Text Placeholder 5"/>
          <p:cNvSpPr>
            <a:spLocks noGrp="1"/>
          </p:cNvSpPr>
          <p:nvPr>
            <p:ph type="body" sz="quarter" idx="10"/>
          </p:nvPr>
        </p:nvSpPr>
        <p:spPr>
          <a:xfrm>
            <a:off x="685800" y="2241728"/>
            <a:ext cx="2048933" cy="213595"/>
          </a:xfrm>
          <a:prstGeom prst="rect">
            <a:avLst/>
          </a:prstGeom>
        </p:spPr>
        <p:txBody>
          <a:bodyPr lIns="68580" tIns="34290" rIns="68580" bIns="34290">
            <a:noAutofit/>
          </a:bodyPr>
          <a:lstStyle>
            <a:lvl1pPr marL="0" indent="0" algn="l">
              <a:buNone/>
              <a:defRPr sz="1200" cap="all">
                <a:solidFill>
                  <a:schemeClr val="bg1">
                    <a:lumMod val="85000"/>
                  </a:schemeClr>
                </a:solidFill>
                <a:latin typeface="Lato Light" panose="020F0302020204030203"/>
                <a:cs typeface="Lato Light" panose="020F0302020204030203"/>
              </a:defRPr>
            </a:lvl1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600"/>
                                        <p:tgtEl>
                                          <p:spTgt spid="9"/>
                                        </p:tgtEl>
                                      </p:cBhvr>
                                    </p:animEffect>
                                    <p:anim calcmode="lin" valueType="num">
                                      <p:cBhvr>
                                        <p:cTn id="8" dur="600" fill="hold"/>
                                        <p:tgtEl>
                                          <p:spTgt spid="9"/>
                                        </p:tgtEl>
                                        <p:attrNameLst>
                                          <p:attrName>ppt_x</p:attrName>
                                        </p:attrNameLst>
                                      </p:cBhvr>
                                      <p:tavLst>
                                        <p:tav tm="0">
                                          <p:val>
                                            <p:strVal val="#ppt_x"/>
                                          </p:val>
                                        </p:tav>
                                        <p:tav tm="100000">
                                          <p:val>
                                            <p:strVal val="#ppt_x"/>
                                          </p:val>
                                        </p:tav>
                                      </p:tavLst>
                                    </p:anim>
                                    <p:anim calcmode="lin" valueType="num">
                                      <p:cBhvr>
                                        <p:cTn id="9" dur="540" decel="100000" fill="hold"/>
                                        <p:tgtEl>
                                          <p:spTgt spid="9"/>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600"/>
                                        <p:tgtEl>
                                          <p:spTgt spid="11">
                                            <p:txEl>
                                              <p:pRg st="0" end="0"/>
                                            </p:txEl>
                                          </p:spTgt>
                                        </p:tgtEl>
                                      </p:cBhvr>
                                    </p:animEffect>
                                    <p:anim calcmode="lin" valueType="num">
                                      <p:cBhvr>
                                        <p:cTn id="14" dur="6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1">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50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11"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11"/>
                        </p:tgtEl>
                        <p:attrNameLst>
                          <p:attrName>style.visibility</p:attrName>
                        </p:attrNameLst>
                      </p:cBhvr>
                      <p:to>
                        <p:strVal val="visible"/>
                      </p:to>
                    </p:set>
                    <p:animEffect transition="in" filter="fade">
                      <p:cBhvr>
                        <p:cTn dur="600"/>
                        <p:tgtEl>
                          <p:spTgt spid="11"/>
                        </p:tgtEl>
                      </p:cBhvr>
                    </p:animEffect>
                    <p:anim calcmode="lin" valueType="num">
                      <p:cBhvr>
                        <p:cTn dur="600" fill="hold"/>
                        <p:tgtEl>
                          <p:spTgt spid="11"/>
                        </p:tgtEl>
                        <p:attrNameLst>
                          <p:attrName>ppt_x</p:attrName>
                        </p:attrNameLst>
                      </p:cBhvr>
                      <p:tavLst>
                        <p:tav tm="0">
                          <p:val>
                            <p:strVal val="#ppt_x"/>
                          </p:val>
                        </p:tav>
                        <p:tav tm="100000">
                          <p:val>
                            <p:strVal val="#ppt_x"/>
                          </p:val>
                        </p:tav>
                      </p:tavLst>
                    </p:anim>
                    <p:anim calcmode="lin" valueType="num">
                      <p:cBhvr>
                        <p:cTn dur="540" decel="100000" fill="hold"/>
                        <p:tgtEl>
                          <p:spTgt spid="1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1"/>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 concept image 4">
    <p:spTree>
      <p:nvGrpSpPr>
        <p:cNvPr id="1" name=""/>
        <p:cNvGrpSpPr/>
        <p:nvPr/>
      </p:nvGrpSpPr>
      <p:grpSpPr>
        <a:xfrm>
          <a:off x="0" y="0"/>
          <a:ext cx="0" cy="0"/>
          <a:chOff x="0" y="0"/>
          <a:chExt cx="0" cy="0"/>
        </a:xfrm>
      </p:grpSpPr>
      <p:sp>
        <p:nvSpPr>
          <p:cNvPr id="13" name="Picture Placeholder 2"/>
          <p:cNvSpPr>
            <a:spLocks noGrp="1"/>
          </p:cNvSpPr>
          <p:nvPr>
            <p:ph type="pic" sz="quarter" idx="12"/>
          </p:nvPr>
        </p:nvSpPr>
        <p:spPr>
          <a:xfrm>
            <a:off x="0" y="0"/>
            <a:ext cx="9144000" cy="5143500"/>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9" name="Title 3"/>
          <p:cNvSpPr>
            <a:spLocks noGrp="1"/>
          </p:cNvSpPr>
          <p:nvPr>
            <p:ph type="title"/>
          </p:nvPr>
        </p:nvSpPr>
        <p:spPr>
          <a:xfrm>
            <a:off x="685801" y="777441"/>
            <a:ext cx="2717800" cy="1415430"/>
          </a:xfrm>
          <a:prstGeom prst="rect">
            <a:avLst/>
          </a:prstGeom>
        </p:spPr>
        <p:txBody>
          <a:bodyPr lIns="68580" tIns="34290" rIns="68580" bIns="34290">
            <a:noAutofit/>
          </a:bodyPr>
          <a:lstStyle>
            <a:lvl1pPr algn="l">
              <a:defRPr sz="3300" cap="all">
                <a:solidFill>
                  <a:schemeClr val="tx1">
                    <a:lumMod val="50000"/>
                    <a:lumOff val="50000"/>
                  </a:schemeClr>
                </a:solidFill>
                <a:latin typeface="Lemon/Milk"/>
                <a:cs typeface="Lemon/Milk"/>
              </a:defRPr>
            </a:lvl1pPr>
          </a:lstStyle>
          <a:p>
            <a:endParaRPr lang="en-US" dirty="0"/>
          </a:p>
        </p:txBody>
      </p:sp>
      <p:sp>
        <p:nvSpPr>
          <p:cNvPr id="11" name="Text Placeholder 5"/>
          <p:cNvSpPr>
            <a:spLocks noGrp="1"/>
          </p:cNvSpPr>
          <p:nvPr>
            <p:ph type="body" sz="quarter" idx="10"/>
          </p:nvPr>
        </p:nvSpPr>
        <p:spPr>
          <a:xfrm>
            <a:off x="685800" y="2241728"/>
            <a:ext cx="2048933" cy="213595"/>
          </a:xfrm>
          <a:prstGeom prst="rect">
            <a:avLst/>
          </a:prstGeom>
        </p:spPr>
        <p:txBody>
          <a:bodyPr lIns="68580" tIns="34290" rIns="68580" bIns="34290">
            <a:noAutofit/>
          </a:bodyPr>
          <a:lstStyle>
            <a:lvl1pPr marL="0" indent="0" algn="l">
              <a:buNone/>
              <a:defRPr sz="1200" cap="all">
                <a:solidFill>
                  <a:schemeClr val="tx1">
                    <a:lumMod val="50000"/>
                    <a:lumOff val="50000"/>
                  </a:schemeClr>
                </a:solidFill>
                <a:latin typeface="Lato Light" panose="020F0302020204030203"/>
                <a:cs typeface="Lato Light" panose="020F0302020204030203"/>
              </a:defRPr>
            </a:lvl1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600"/>
                                        <p:tgtEl>
                                          <p:spTgt spid="9"/>
                                        </p:tgtEl>
                                      </p:cBhvr>
                                    </p:animEffect>
                                    <p:anim calcmode="lin" valueType="num">
                                      <p:cBhvr>
                                        <p:cTn id="8" dur="600" fill="hold"/>
                                        <p:tgtEl>
                                          <p:spTgt spid="9"/>
                                        </p:tgtEl>
                                        <p:attrNameLst>
                                          <p:attrName>ppt_x</p:attrName>
                                        </p:attrNameLst>
                                      </p:cBhvr>
                                      <p:tavLst>
                                        <p:tav tm="0">
                                          <p:val>
                                            <p:strVal val="#ppt_x"/>
                                          </p:val>
                                        </p:tav>
                                        <p:tav tm="100000">
                                          <p:val>
                                            <p:strVal val="#ppt_x"/>
                                          </p:val>
                                        </p:tav>
                                      </p:tavLst>
                                    </p:anim>
                                    <p:anim calcmode="lin" valueType="num">
                                      <p:cBhvr>
                                        <p:cTn id="9" dur="540" decel="100000" fill="hold"/>
                                        <p:tgtEl>
                                          <p:spTgt spid="9"/>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600"/>
                                        <p:tgtEl>
                                          <p:spTgt spid="11">
                                            <p:txEl>
                                              <p:pRg st="0" end="0"/>
                                            </p:txEl>
                                          </p:spTgt>
                                        </p:tgtEl>
                                      </p:cBhvr>
                                    </p:animEffect>
                                    <p:anim calcmode="lin" valueType="num">
                                      <p:cBhvr>
                                        <p:cTn id="14" dur="6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1">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11"/>
                        </p:tgtEl>
                        <p:attrNameLst>
                          <p:attrName>style.visibility</p:attrName>
                        </p:attrNameLst>
                      </p:cBhvr>
                      <p:to>
                        <p:strVal val="visible"/>
                      </p:to>
                    </p:set>
                    <p:animEffect transition="in" filter="fade">
                      <p:cBhvr>
                        <p:cTn dur="600"/>
                        <p:tgtEl>
                          <p:spTgt spid="11"/>
                        </p:tgtEl>
                      </p:cBhvr>
                    </p:animEffect>
                    <p:anim calcmode="lin" valueType="num">
                      <p:cBhvr>
                        <p:cTn dur="600" fill="hold"/>
                        <p:tgtEl>
                          <p:spTgt spid="11"/>
                        </p:tgtEl>
                        <p:attrNameLst>
                          <p:attrName>ppt_x</p:attrName>
                        </p:attrNameLst>
                      </p:cBhvr>
                      <p:tavLst>
                        <p:tav tm="0">
                          <p:val>
                            <p:strVal val="#ppt_x"/>
                          </p:val>
                        </p:tav>
                        <p:tav tm="100000">
                          <p:val>
                            <p:strVal val="#ppt_x"/>
                          </p:val>
                        </p:tav>
                      </p:tavLst>
                    </p:anim>
                    <p:anim calcmode="lin" valueType="num">
                      <p:cBhvr>
                        <p:cTn dur="540" decel="100000" fill="hold"/>
                        <p:tgtEl>
                          <p:spTgt spid="1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1"/>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ackground image">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0" y="0"/>
            <a:ext cx="9144000" cy="5143500"/>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Tree>
  </p:cSld>
  <p:clrMapOvr>
    <a:masterClrMapping/>
  </p:clrMapOvr>
  <p:transition>
    <p:random/>
  </p:transition>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ckground + image concept">
    <p:bg>
      <p:bgPr>
        <a:solidFill>
          <a:srgbClr val="0E1115"/>
        </a:solidFill>
        <a:effectLst/>
      </p:bgPr>
    </p:bg>
    <p:spTree>
      <p:nvGrpSpPr>
        <p:cNvPr id="1" name=""/>
        <p:cNvGrpSpPr/>
        <p:nvPr/>
      </p:nvGrpSpPr>
      <p:grpSpPr>
        <a:xfrm>
          <a:off x="0" y="0"/>
          <a:ext cx="0" cy="0"/>
          <a:chOff x="0" y="0"/>
          <a:chExt cx="0" cy="0"/>
        </a:xfrm>
      </p:grpSpPr>
      <p:sp>
        <p:nvSpPr>
          <p:cNvPr id="2" name="Picture Placeholder 2"/>
          <p:cNvSpPr>
            <a:spLocks noGrp="1" noChangeAspect="1"/>
          </p:cNvSpPr>
          <p:nvPr>
            <p:ph type="pic" sz="quarter" idx="11"/>
          </p:nvPr>
        </p:nvSpPr>
        <p:spPr>
          <a:xfrm>
            <a:off x="-1772046" y="0"/>
            <a:ext cx="14716047" cy="5400000"/>
          </a:xfrm>
          <a:custGeom>
            <a:avLst/>
            <a:gdLst/>
            <a:ahLst/>
            <a:cxnLst/>
            <a:rect l="l" t="t" r="r" b="b"/>
            <a:pathLst>
              <a:path w="9025691" h="3311939">
                <a:moveTo>
                  <a:pt x="6897166" y="1020279"/>
                </a:moveTo>
                <a:cubicBezTo>
                  <a:pt x="7263577" y="1030260"/>
                  <a:pt x="7620805" y="1116856"/>
                  <a:pt x="7958384" y="1246156"/>
                </a:cubicBezTo>
                <a:cubicBezTo>
                  <a:pt x="8338051" y="1391563"/>
                  <a:pt x="8698190" y="1592854"/>
                  <a:pt x="9025691" y="1846914"/>
                </a:cubicBezTo>
                <a:cubicBezTo>
                  <a:pt x="8578516" y="1844657"/>
                  <a:pt x="8138872" y="1962229"/>
                  <a:pt x="7752510" y="2187487"/>
                </a:cubicBezTo>
                <a:cubicBezTo>
                  <a:pt x="7454300" y="2361374"/>
                  <a:pt x="7196261" y="2595014"/>
                  <a:pt x="6906977" y="2783086"/>
                </a:cubicBezTo>
                <a:cubicBezTo>
                  <a:pt x="6351286" y="3144186"/>
                  <a:pt x="5698794" y="3327745"/>
                  <a:pt x="5036260" y="3310872"/>
                </a:cubicBezTo>
                <a:cubicBezTo>
                  <a:pt x="4290317" y="3291850"/>
                  <a:pt x="3572549" y="3021025"/>
                  <a:pt x="3000119" y="2542353"/>
                </a:cubicBezTo>
                <a:cubicBezTo>
                  <a:pt x="3325946" y="2524191"/>
                  <a:pt x="3645357" y="2451863"/>
                  <a:pt x="3945799" y="2329347"/>
                </a:cubicBezTo>
                <a:cubicBezTo>
                  <a:pt x="4240383" y="2209196"/>
                  <a:pt x="4513207" y="2042187"/>
                  <a:pt x="4776268" y="1860348"/>
                </a:cubicBezTo>
                <a:cubicBezTo>
                  <a:pt x="5001390" y="1704623"/>
                  <a:pt x="5219259" y="1538045"/>
                  <a:pt x="5456656" y="1401558"/>
                </a:cubicBezTo>
                <a:cubicBezTo>
                  <a:pt x="5849155" y="1175978"/>
                  <a:pt x="6287124" y="1036159"/>
                  <a:pt x="6739600" y="1020791"/>
                </a:cubicBezTo>
                <a:cubicBezTo>
                  <a:pt x="6792289" y="1018991"/>
                  <a:pt x="6844821" y="1018853"/>
                  <a:pt x="6897166" y="1020279"/>
                </a:cubicBezTo>
                <a:close/>
                <a:moveTo>
                  <a:pt x="4450137" y="81348"/>
                </a:moveTo>
                <a:cubicBezTo>
                  <a:pt x="4816548" y="91329"/>
                  <a:pt x="5173776" y="177925"/>
                  <a:pt x="5511355" y="307225"/>
                </a:cubicBezTo>
                <a:cubicBezTo>
                  <a:pt x="5891022" y="452632"/>
                  <a:pt x="6251161" y="653923"/>
                  <a:pt x="6578662" y="907983"/>
                </a:cubicBezTo>
                <a:cubicBezTo>
                  <a:pt x="6131487" y="905726"/>
                  <a:pt x="5691843" y="1023298"/>
                  <a:pt x="5305481" y="1248556"/>
                </a:cubicBezTo>
                <a:cubicBezTo>
                  <a:pt x="5007271" y="1422443"/>
                  <a:pt x="4749232" y="1656083"/>
                  <a:pt x="4459948" y="1844155"/>
                </a:cubicBezTo>
                <a:cubicBezTo>
                  <a:pt x="3904257" y="2205255"/>
                  <a:pt x="3251765" y="2388814"/>
                  <a:pt x="2589231" y="2371941"/>
                </a:cubicBezTo>
                <a:cubicBezTo>
                  <a:pt x="1843288" y="2352919"/>
                  <a:pt x="1125519" y="2082094"/>
                  <a:pt x="553090" y="1603422"/>
                </a:cubicBezTo>
                <a:cubicBezTo>
                  <a:pt x="878917" y="1585260"/>
                  <a:pt x="1198328" y="1512932"/>
                  <a:pt x="1498770" y="1390416"/>
                </a:cubicBezTo>
                <a:cubicBezTo>
                  <a:pt x="1793354" y="1270265"/>
                  <a:pt x="2066178" y="1103256"/>
                  <a:pt x="2329239" y="921417"/>
                </a:cubicBezTo>
                <a:cubicBezTo>
                  <a:pt x="2554361" y="765692"/>
                  <a:pt x="2772230" y="599114"/>
                  <a:pt x="3009627" y="462626"/>
                </a:cubicBezTo>
                <a:cubicBezTo>
                  <a:pt x="3402126" y="237047"/>
                  <a:pt x="3840095" y="97228"/>
                  <a:pt x="4292571" y="81860"/>
                </a:cubicBezTo>
                <a:cubicBezTo>
                  <a:pt x="4345260" y="80059"/>
                  <a:pt x="4397792" y="79922"/>
                  <a:pt x="4450137" y="81348"/>
                </a:cubicBezTo>
                <a:close/>
                <a:moveTo>
                  <a:pt x="587365" y="417"/>
                </a:moveTo>
                <a:cubicBezTo>
                  <a:pt x="707673" y="-2472"/>
                  <a:pt x="828084" y="9663"/>
                  <a:pt x="945725" y="36672"/>
                </a:cubicBezTo>
                <a:cubicBezTo>
                  <a:pt x="1282941" y="114102"/>
                  <a:pt x="1581143" y="309665"/>
                  <a:pt x="1849235" y="543695"/>
                </a:cubicBezTo>
                <a:cubicBezTo>
                  <a:pt x="1958773" y="639270"/>
                  <a:pt x="2062708" y="740935"/>
                  <a:pt x="2160742" y="848256"/>
                </a:cubicBezTo>
                <a:cubicBezTo>
                  <a:pt x="2029197" y="945012"/>
                  <a:pt x="1891650" y="1033503"/>
                  <a:pt x="1749101" y="1113108"/>
                </a:cubicBezTo>
                <a:cubicBezTo>
                  <a:pt x="1655869" y="1165184"/>
                  <a:pt x="1560236" y="1213593"/>
                  <a:pt x="1459901" y="1252867"/>
                </a:cubicBezTo>
                <a:cubicBezTo>
                  <a:pt x="1406983" y="1273561"/>
                  <a:pt x="1353065" y="1291644"/>
                  <a:pt x="1298346" y="1306931"/>
                </a:cubicBezTo>
                <a:cubicBezTo>
                  <a:pt x="1215818" y="979936"/>
                  <a:pt x="1029854" y="688301"/>
                  <a:pt x="768264" y="475462"/>
                </a:cubicBezTo>
                <a:cubicBezTo>
                  <a:pt x="547588" y="295807"/>
                  <a:pt x="281797" y="180098"/>
                  <a:pt x="0" y="140761"/>
                </a:cubicBezTo>
                <a:cubicBezTo>
                  <a:pt x="186627" y="51781"/>
                  <a:pt x="386852" y="5232"/>
                  <a:pt x="587365" y="417"/>
                </a:cubicBezTo>
                <a:close/>
              </a:path>
            </a:pathLst>
          </a:cu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Tree>
  </p:cSld>
  <p:clrMapOvr>
    <a:masterClrMapping/>
  </p:clrMapOvr>
  <p:transition>
    <p:random/>
  </p:transition>
  <p:hf sldNum="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ear">
    <p:spTree>
      <p:nvGrpSpPr>
        <p:cNvPr id="1" name=""/>
        <p:cNvGrpSpPr/>
        <p:nvPr/>
      </p:nvGrpSpPr>
      <p:grpSpPr>
        <a:xfrm>
          <a:off x="0" y="0"/>
          <a:ext cx="0" cy="0"/>
          <a:chOff x="0" y="0"/>
          <a:chExt cx="0" cy="0"/>
        </a:xfrm>
      </p:grpSpPr>
    </p:spTree>
  </p:cSld>
  <p:clrMapOvr>
    <a:masterClrMapping/>
  </p:clrMapOvr>
  <p:transition>
    <p:random/>
  </p:transition>
  <p:hf sldNum="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left">
    <p:spTree>
      <p:nvGrpSpPr>
        <p:cNvPr id="1" name=""/>
        <p:cNvGrpSpPr/>
        <p:nvPr/>
      </p:nvGrpSpPr>
      <p:grpSpPr>
        <a:xfrm>
          <a:off x="0" y="0"/>
          <a:ext cx="0" cy="0"/>
          <a:chOff x="0" y="0"/>
          <a:chExt cx="0" cy="0"/>
        </a:xfrm>
      </p:grpSpPr>
      <p:sp>
        <p:nvSpPr>
          <p:cNvPr id="3" name="Title 3"/>
          <p:cNvSpPr>
            <a:spLocks noGrp="1"/>
          </p:cNvSpPr>
          <p:nvPr>
            <p:ph type="title"/>
          </p:nvPr>
        </p:nvSpPr>
        <p:spPr>
          <a:xfrm>
            <a:off x="685801" y="1192324"/>
            <a:ext cx="2717800" cy="1415430"/>
          </a:xfrm>
          <a:prstGeom prst="rect">
            <a:avLst/>
          </a:prstGeom>
        </p:spPr>
        <p:txBody>
          <a:bodyPr lIns="68580" tIns="34290" rIns="68580" bIns="34290">
            <a:noAutofit/>
          </a:bodyPr>
          <a:lstStyle>
            <a:lvl1pPr algn="l">
              <a:defRPr sz="3300" cap="all">
                <a:solidFill>
                  <a:schemeClr val="tx1">
                    <a:lumMod val="75000"/>
                    <a:lumOff val="25000"/>
                  </a:schemeClr>
                </a:solidFill>
                <a:latin typeface="Lemon/Milk"/>
                <a:cs typeface="Lemon/Milk"/>
              </a:defRPr>
            </a:lvl1pPr>
          </a:lstStyle>
          <a:p>
            <a:endParaRPr lang="en-US" dirty="0"/>
          </a:p>
        </p:txBody>
      </p:sp>
      <p:sp>
        <p:nvSpPr>
          <p:cNvPr id="4" name="Text Placeholder 5"/>
          <p:cNvSpPr>
            <a:spLocks noGrp="1"/>
          </p:cNvSpPr>
          <p:nvPr>
            <p:ph type="body" sz="quarter" idx="10"/>
          </p:nvPr>
        </p:nvSpPr>
        <p:spPr>
          <a:xfrm>
            <a:off x="685800" y="2656611"/>
            <a:ext cx="2717800" cy="213595"/>
          </a:xfrm>
          <a:prstGeom prst="rect">
            <a:avLst/>
          </a:prstGeom>
        </p:spPr>
        <p:txBody>
          <a:bodyPr lIns="68580" tIns="34290" rIns="68580" bIns="34290">
            <a:noAutofit/>
          </a:bodyPr>
          <a:lstStyle>
            <a:lvl1pPr marL="0" indent="0" algn="l">
              <a:buNone/>
              <a:defRPr sz="1200" cap="all">
                <a:solidFill>
                  <a:schemeClr val="tx1">
                    <a:lumMod val="50000"/>
                    <a:lumOff val="50000"/>
                  </a:schemeClr>
                </a:solidFill>
                <a:latin typeface="Lato Light" panose="020F0302020204030203"/>
                <a:cs typeface="Lato Light" panose="020F0302020204030203"/>
              </a:defRPr>
            </a:lvl1pPr>
          </a:lstStyle>
          <a:p>
            <a:pPr lvl="0"/>
            <a:endParaRPr lang="en-US" dirty="0"/>
          </a:p>
        </p:txBody>
      </p:sp>
      <p:sp>
        <p:nvSpPr>
          <p:cNvPr id="5" name="Text Placeholder 5"/>
          <p:cNvSpPr>
            <a:spLocks noGrp="1"/>
          </p:cNvSpPr>
          <p:nvPr>
            <p:ph type="body" sz="quarter" idx="12"/>
          </p:nvPr>
        </p:nvSpPr>
        <p:spPr>
          <a:xfrm>
            <a:off x="685800" y="2952942"/>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cxnSp>
        <p:nvCxnSpPr>
          <p:cNvPr id="7" name="Straight Connector 6"/>
          <p:cNvCxnSpPr/>
          <p:nvPr userDrawn="1"/>
        </p:nvCxnSpPr>
        <p:spPr>
          <a:xfrm>
            <a:off x="685800" y="2616182"/>
            <a:ext cx="2717800"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right">
    <p:spTree>
      <p:nvGrpSpPr>
        <p:cNvPr id="1" name=""/>
        <p:cNvGrpSpPr/>
        <p:nvPr/>
      </p:nvGrpSpPr>
      <p:grpSpPr>
        <a:xfrm>
          <a:off x="0" y="0"/>
          <a:ext cx="0" cy="0"/>
          <a:chOff x="0" y="0"/>
          <a:chExt cx="0" cy="0"/>
        </a:xfrm>
      </p:grpSpPr>
      <p:sp>
        <p:nvSpPr>
          <p:cNvPr id="3" name="Title 3"/>
          <p:cNvSpPr>
            <a:spLocks noGrp="1"/>
          </p:cNvSpPr>
          <p:nvPr>
            <p:ph type="title"/>
          </p:nvPr>
        </p:nvSpPr>
        <p:spPr>
          <a:xfrm>
            <a:off x="5723468" y="1192324"/>
            <a:ext cx="2717800" cy="1415430"/>
          </a:xfrm>
          <a:prstGeom prst="rect">
            <a:avLst/>
          </a:prstGeom>
        </p:spPr>
        <p:txBody>
          <a:bodyPr lIns="68580" tIns="34290" rIns="68580" bIns="34290">
            <a:noAutofit/>
          </a:bodyPr>
          <a:lstStyle>
            <a:lvl1pPr algn="l">
              <a:defRPr sz="3300" cap="all">
                <a:solidFill>
                  <a:schemeClr val="tx1">
                    <a:lumMod val="75000"/>
                    <a:lumOff val="25000"/>
                  </a:schemeClr>
                </a:solidFill>
                <a:latin typeface="Lemon/Milk"/>
                <a:cs typeface="Lemon/Milk"/>
              </a:defRPr>
            </a:lvl1pPr>
          </a:lstStyle>
          <a:p>
            <a:endParaRPr lang="en-US" dirty="0"/>
          </a:p>
        </p:txBody>
      </p:sp>
      <p:sp>
        <p:nvSpPr>
          <p:cNvPr id="4" name="Text Placeholder 5"/>
          <p:cNvSpPr>
            <a:spLocks noGrp="1"/>
          </p:cNvSpPr>
          <p:nvPr>
            <p:ph type="body" sz="quarter" idx="10"/>
          </p:nvPr>
        </p:nvSpPr>
        <p:spPr>
          <a:xfrm>
            <a:off x="5723467" y="2656611"/>
            <a:ext cx="2717800" cy="213595"/>
          </a:xfrm>
          <a:prstGeom prst="rect">
            <a:avLst/>
          </a:prstGeom>
        </p:spPr>
        <p:txBody>
          <a:bodyPr lIns="68580" tIns="34290" rIns="68580" bIns="34290">
            <a:noAutofit/>
          </a:bodyPr>
          <a:lstStyle>
            <a:lvl1pPr marL="0" indent="0" algn="l">
              <a:buNone/>
              <a:defRPr sz="1200" cap="all">
                <a:solidFill>
                  <a:schemeClr val="tx1">
                    <a:lumMod val="50000"/>
                    <a:lumOff val="50000"/>
                  </a:schemeClr>
                </a:solidFill>
                <a:latin typeface="Lato Light" panose="020F0302020204030203"/>
                <a:cs typeface="Lato Light" panose="020F0302020204030203"/>
              </a:defRPr>
            </a:lvl1pPr>
          </a:lstStyle>
          <a:p>
            <a:pPr lvl="0"/>
            <a:endParaRPr lang="en-US" dirty="0"/>
          </a:p>
        </p:txBody>
      </p:sp>
      <p:sp>
        <p:nvSpPr>
          <p:cNvPr id="5" name="Text Placeholder 5"/>
          <p:cNvSpPr>
            <a:spLocks noGrp="1"/>
          </p:cNvSpPr>
          <p:nvPr>
            <p:ph type="body" sz="quarter" idx="12"/>
          </p:nvPr>
        </p:nvSpPr>
        <p:spPr>
          <a:xfrm>
            <a:off x="5723467" y="2952942"/>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cxnSp>
        <p:nvCxnSpPr>
          <p:cNvPr id="7" name="Straight Connector 6"/>
          <p:cNvCxnSpPr/>
          <p:nvPr userDrawn="1"/>
        </p:nvCxnSpPr>
        <p:spPr>
          <a:xfrm>
            <a:off x="5723467" y="2616182"/>
            <a:ext cx="2717800"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mple Title left">
    <p:spTree>
      <p:nvGrpSpPr>
        <p:cNvPr id="1" name=""/>
        <p:cNvGrpSpPr/>
        <p:nvPr/>
      </p:nvGrpSpPr>
      <p:grpSpPr>
        <a:xfrm>
          <a:off x="0" y="0"/>
          <a:ext cx="0" cy="0"/>
          <a:chOff x="0" y="0"/>
          <a:chExt cx="0" cy="0"/>
        </a:xfrm>
      </p:grpSpPr>
      <p:sp>
        <p:nvSpPr>
          <p:cNvPr id="3" name="Title 3"/>
          <p:cNvSpPr>
            <a:spLocks noGrp="1"/>
          </p:cNvSpPr>
          <p:nvPr>
            <p:ph type="title"/>
          </p:nvPr>
        </p:nvSpPr>
        <p:spPr>
          <a:xfrm>
            <a:off x="685801" y="633524"/>
            <a:ext cx="2717800" cy="1415430"/>
          </a:xfrm>
          <a:prstGeom prst="rect">
            <a:avLst/>
          </a:prstGeom>
        </p:spPr>
        <p:txBody>
          <a:bodyPr lIns="68580" tIns="34290" rIns="68580" bIns="34290">
            <a:noAutofit/>
          </a:bodyPr>
          <a:lstStyle>
            <a:lvl1pPr algn="l">
              <a:defRPr sz="3300" cap="all">
                <a:solidFill>
                  <a:schemeClr val="tx1">
                    <a:lumMod val="75000"/>
                    <a:lumOff val="25000"/>
                  </a:schemeClr>
                </a:solidFill>
                <a:latin typeface="Lemon/Milk"/>
                <a:cs typeface="Lemon/Milk"/>
              </a:defRPr>
            </a:lvl1pPr>
          </a:lstStyle>
          <a:p>
            <a:endParaRPr lang="en-US" dirty="0"/>
          </a:p>
        </p:txBody>
      </p:sp>
      <p:sp>
        <p:nvSpPr>
          <p:cNvPr id="4" name="Text Placeholder 5"/>
          <p:cNvSpPr>
            <a:spLocks noGrp="1"/>
          </p:cNvSpPr>
          <p:nvPr>
            <p:ph type="body" sz="quarter" idx="10"/>
          </p:nvPr>
        </p:nvSpPr>
        <p:spPr>
          <a:xfrm>
            <a:off x="685800" y="2097811"/>
            <a:ext cx="2717800" cy="213595"/>
          </a:xfrm>
          <a:prstGeom prst="rect">
            <a:avLst/>
          </a:prstGeom>
        </p:spPr>
        <p:txBody>
          <a:bodyPr lIns="68580" tIns="34290" rIns="68580" bIns="34290">
            <a:noAutofit/>
          </a:bodyPr>
          <a:lstStyle>
            <a:lvl1pPr marL="0" indent="0" algn="l">
              <a:buNone/>
              <a:defRPr sz="1200" cap="all">
                <a:solidFill>
                  <a:schemeClr val="tx1">
                    <a:lumMod val="50000"/>
                    <a:lumOff val="50000"/>
                  </a:schemeClr>
                </a:solidFill>
                <a:latin typeface="Lato Light" panose="020F0302020204030203"/>
                <a:cs typeface="Lato Light" panose="020F0302020204030203"/>
              </a:defRPr>
            </a:lvl1pPr>
          </a:lstStyle>
          <a:p>
            <a:pPr lvl="0"/>
            <a:endParaRPr lang="en-US" dirty="0"/>
          </a:p>
        </p:txBody>
      </p:sp>
      <p:cxnSp>
        <p:nvCxnSpPr>
          <p:cNvPr id="7" name="Straight Connector 6"/>
          <p:cNvCxnSpPr/>
          <p:nvPr userDrawn="1"/>
        </p:nvCxnSpPr>
        <p:spPr>
          <a:xfrm>
            <a:off x="685800" y="2057382"/>
            <a:ext cx="2717800"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imple Title right">
    <p:spTree>
      <p:nvGrpSpPr>
        <p:cNvPr id="1" name=""/>
        <p:cNvGrpSpPr/>
        <p:nvPr/>
      </p:nvGrpSpPr>
      <p:grpSpPr>
        <a:xfrm>
          <a:off x="0" y="0"/>
          <a:ext cx="0" cy="0"/>
          <a:chOff x="0" y="0"/>
          <a:chExt cx="0" cy="0"/>
        </a:xfrm>
      </p:grpSpPr>
      <p:sp>
        <p:nvSpPr>
          <p:cNvPr id="3" name="Title 3"/>
          <p:cNvSpPr>
            <a:spLocks noGrp="1"/>
          </p:cNvSpPr>
          <p:nvPr>
            <p:ph type="title" hasCustomPrompt="1"/>
          </p:nvPr>
        </p:nvSpPr>
        <p:spPr>
          <a:xfrm>
            <a:off x="5892801" y="633524"/>
            <a:ext cx="2717800" cy="1415430"/>
          </a:xfrm>
          <a:prstGeom prst="rect">
            <a:avLst/>
          </a:prstGeom>
        </p:spPr>
        <p:txBody>
          <a:bodyPr lIns="68580" tIns="34290" rIns="68580" bIns="34290">
            <a:noAutofit/>
          </a:bodyPr>
          <a:lstStyle>
            <a:lvl1pPr algn="l">
              <a:defRPr sz="3300" cap="all">
                <a:solidFill>
                  <a:schemeClr val="tx1">
                    <a:lumMod val="75000"/>
                    <a:lumOff val="25000"/>
                  </a:schemeClr>
                </a:solidFill>
                <a:latin typeface="Lemon/Milk"/>
                <a:cs typeface="Lemon/Milk"/>
              </a:defRPr>
            </a:lvl1pPr>
          </a:lstStyle>
          <a:p>
            <a:r>
              <a:rPr lang="en-US" dirty="0"/>
              <a:t>title example here</a:t>
            </a:r>
          </a:p>
        </p:txBody>
      </p:sp>
      <p:sp>
        <p:nvSpPr>
          <p:cNvPr id="4" name="Text Placeholder 5"/>
          <p:cNvSpPr>
            <a:spLocks noGrp="1"/>
          </p:cNvSpPr>
          <p:nvPr>
            <p:ph type="body" sz="quarter" idx="10" hasCustomPrompt="1"/>
          </p:nvPr>
        </p:nvSpPr>
        <p:spPr>
          <a:xfrm>
            <a:off x="5892800" y="2097811"/>
            <a:ext cx="2717800" cy="213595"/>
          </a:xfrm>
          <a:prstGeom prst="rect">
            <a:avLst/>
          </a:prstGeom>
        </p:spPr>
        <p:txBody>
          <a:bodyPr lIns="68580" tIns="34290" rIns="68580" bIns="34290">
            <a:noAutofit/>
          </a:bodyPr>
          <a:lstStyle>
            <a:lvl1pPr marL="0" indent="0" algn="l">
              <a:buNone/>
              <a:defRPr sz="1200" cap="all">
                <a:solidFill>
                  <a:schemeClr val="tx1">
                    <a:lumMod val="50000"/>
                    <a:lumOff val="50000"/>
                  </a:schemeClr>
                </a:solidFill>
                <a:latin typeface="Lato Light" panose="020F0302020204030203"/>
                <a:cs typeface="Lato Light" panose="020F0302020204030203"/>
              </a:defRPr>
            </a:lvl1pPr>
          </a:lstStyle>
          <a:p>
            <a:pPr lvl="0"/>
            <a:r>
              <a:rPr lang="en-US" dirty="0" err="1"/>
              <a:t>Subitle</a:t>
            </a:r>
            <a:r>
              <a:rPr lang="en-US" dirty="0"/>
              <a:t> Example here</a:t>
            </a:r>
          </a:p>
        </p:txBody>
      </p:sp>
      <p:cxnSp>
        <p:nvCxnSpPr>
          <p:cNvPr id="7" name="Straight Connector 6"/>
          <p:cNvCxnSpPr/>
          <p:nvPr userDrawn="1"/>
        </p:nvCxnSpPr>
        <p:spPr>
          <a:xfrm>
            <a:off x="5892800" y="2057382"/>
            <a:ext cx="2717800"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tmplLst>
          <p:tmpl lvl="1">
            <p:tnLst>
              <p:par>
                <p:cTn presetID="37" presetClass="entr" presetSubtype="0" fill="hold" nodeType="withEffect">
                  <p:stCondLst>
                    <p:cond delay="300"/>
                  </p:st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with text right">
    <p:spTree>
      <p:nvGrpSpPr>
        <p:cNvPr id="1" name=""/>
        <p:cNvGrpSpPr/>
        <p:nvPr/>
      </p:nvGrpSpPr>
      <p:grpSpPr>
        <a:xfrm>
          <a:off x="0" y="0"/>
          <a:ext cx="0" cy="0"/>
          <a:chOff x="0" y="0"/>
          <a:chExt cx="0" cy="0"/>
        </a:xfrm>
      </p:grpSpPr>
      <p:sp>
        <p:nvSpPr>
          <p:cNvPr id="5" name="Title 3"/>
          <p:cNvSpPr>
            <a:spLocks noGrp="1"/>
          </p:cNvSpPr>
          <p:nvPr>
            <p:ph type="title"/>
          </p:nvPr>
        </p:nvSpPr>
        <p:spPr>
          <a:xfrm>
            <a:off x="5579534" y="785938"/>
            <a:ext cx="2717800" cy="1398476"/>
          </a:xfrm>
          <a:prstGeom prst="rect">
            <a:avLst/>
          </a:prstGeom>
        </p:spPr>
        <p:txBody>
          <a:bodyPr lIns="68580" tIns="34290" rIns="68580" bIns="34290">
            <a:noAutofit/>
          </a:bodyPr>
          <a:lstStyle>
            <a:lvl1pPr algn="l">
              <a:defRPr sz="3300" cap="all">
                <a:solidFill>
                  <a:schemeClr val="tx1">
                    <a:lumMod val="75000"/>
                    <a:lumOff val="25000"/>
                  </a:schemeClr>
                </a:solidFill>
                <a:latin typeface="Lemon/Milk"/>
                <a:cs typeface="Lemon/Milk"/>
              </a:defRPr>
            </a:lvl1pPr>
          </a:lstStyle>
          <a:p>
            <a:endParaRPr lang="en-US" dirty="0"/>
          </a:p>
        </p:txBody>
      </p:sp>
      <p:sp>
        <p:nvSpPr>
          <p:cNvPr id="6" name="Text Placeholder 5"/>
          <p:cNvSpPr>
            <a:spLocks noGrp="1"/>
          </p:cNvSpPr>
          <p:nvPr>
            <p:ph type="body" sz="quarter" idx="10"/>
          </p:nvPr>
        </p:nvSpPr>
        <p:spPr>
          <a:xfrm>
            <a:off x="5579533" y="3122284"/>
            <a:ext cx="2717800" cy="213595"/>
          </a:xfrm>
          <a:prstGeom prst="rect">
            <a:avLst/>
          </a:prstGeom>
        </p:spPr>
        <p:txBody>
          <a:bodyPr lIns="68580" tIns="34290" rIns="68580" bIns="34290">
            <a:noAutofit/>
          </a:bodyPr>
          <a:lstStyle>
            <a:lvl1pPr marL="0" indent="0" algn="l">
              <a:buNone/>
              <a:defRPr sz="900" cap="all">
                <a:solidFill>
                  <a:schemeClr val="tx1">
                    <a:lumMod val="75000"/>
                    <a:lumOff val="25000"/>
                  </a:schemeClr>
                </a:solidFill>
                <a:latin typeface="Agency FB" panose="020B0503020202020204" pitchFamily="34" charset="0"/>
                <a:cs typeface="Arial" panose="020B0604020202020204" pitchFamily="34" charset="0"/>
              </a:defRPr>
            </a:lvl1pPr>
          </a:lstStyle>
          <a:p>
            <a:pPr lvl="0"/>
            <a:endParaRPr lang="en-US" dirty="0"/>
          </a:p>
        </p:txBody>
      </p:sp>
      <p:sp>
        <p:nvSpPr>
          <p:cNvPr id="7" name="Text Placeholder 5"/>
          <p:cNvSpPr>
            <a:spLocks noGrp="1"/>
          </p:cNvSpPr>
          <p:nvPr>
            <p:ph type="body" sz="quarter" idx="14"/>
          </p:nvPr>
        </p:nvSpPr>
        <p:spPr>
          <a:xfrm>
            <a:off x="5579533" y="3427082"/>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8" name="Text Placeholder 5"/>
          <p:cNvSpPr>
            <a:spLocks noGrp="1"/>
          </p:cNvSpPr>
          <p:nvPr>
            <p:ph type="body" sz="quarter" idx="15"/>
          </p:nvPr>
        </p:nvSpPr>
        <p:spPr>
          <a:xfrm>
            <a:off x="5579533" y="2190949"/>
            <a:ext cx="2717800" cy="79779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anim calcmode="lin" valueType="num">
                                      <p:cBhvr>
                                        <p:cTn id="8" dur="600" fill="hold"/>
                                        <p:tgtEl>
                                          <p:spTgt spid="5"/>
                                        </p:tgtEl>
                                        <p:attrNameLst>
                                          <p:attrName>ppt_x</p:attrName>
                                        </p:attrNameLst>
                                      </p:cBhvr>
                                      <p:tavLst>
                                        <p:tav tm="0">
                                          <p:val>
                                            <p:strVal val="#ppt_x"/>
                                          </p:val>
                                        </p:tav>
                                        <p:tav tm="100000">
                                          <p:val>
                                            <p:strVal val="#ppt_x"/>
                                          </p:val>
                                        </p:tav>
                                      </p:tavLst>
                                    </p:anim>
                                    <p:anim calcmode="lin" valueType="num">
                                      <p:cBhvr>
                                        <p:cTn id="9" dur="540" decel="100000" fill="hold"/>
                                        <p:tgtEl>
                                          <p:spTgt spid="5"/>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600"/>
                                        <p:tgtEl>
                                          <p:spTgt spid="6">
                                            <p:txEl>
                                              <p:pRg st="0" end="0"/>
                                            </p:txEl>
                                          </p:spTgt>
                                        </p:tgtEl>
                                      </p:cBhvr>
                                    </p:animEffect>
                                    <p:anim calcmode="lin" valueType="num">
                                      <p:cBhvr>
                                        <p:cTn id="14" dur="6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600"/>
                                        <p:tgtEl>
                                          <p:spTgt spid="7">
                                            <p:txEl>
                                              <p:pRg st="0" end="0"/>
                                            </p:txEl>
                                          </p:spTgt>
                                        </p:tgtEl>
                                      </p:cBhvr>
                                    </p:animEffect>
                                    <p:anim calcmode="lin" valueType="num">
                                      <p:cBhvr>
                                        <p:cTn id="20" dur="6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7">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7">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300"/>
                                  </p:stCondLst>
                                  <p:endCondLst>
                                    <p:cond evt="begin" delay="0">
                                      <p:tn val="23"/>
                                    </p:cond>
                                  </p:end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600"/>
                                        <p:tgtEl>
                                          <p:spTgt spid="8">
                                            <p:txEl>
                                              <p:pRg st="0" end="0"/>
                                            </p:txEl>
                                          </p:spTgt>
                                        </p:tgtEl>
                                      </p:cBhvr>
                                    </p:animEffect>
                                    <p:anim calcmode="lin" valueType="num">
                                      <p:cBhvr>
                                        <p:cTn id="26"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Lst>
      </p:bldP>
      <p:bldP spid="7"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600"/>
                        <p:tgtEl>
                          <p:spTgt spid="7"/>
                        </p:tgtEl>
                      </p:cBhvr>
                    </p:animEffect>
                    <p:anim calcmode="lin" valueType="num">
                      <p:cBhvr>
                        <p:cTn dur="600" fill="hold"/>
                        <p:tgtEl>
                          <p:spTgt spid="7"/>
                        </p:tgtEl>
                        <p:attrNameLst>
                          <p:attrName>ppt_x</p:attrName>
                        </p:attrNameLst>
                      </p:cBhvr>
                      <p:tavLst>
                        <p:tav tm="0">
                          <p:val>
                            <p:strVal val="#ppt_x"/>
                          </p:val>
                        </p:tav>
                        <p:tav tm="100000">
                          <p:val>
                            <p:strVal val="#ppt_x"/>
                          </p:val>
                        </p:tav>
                      </p:tavLst>
                    </p:anim>
                    <p:anim calcmode="lin" valueType="num">
                      <p:cBhvr>
                        <p:cTn dur="540" decel="100000" fill="hold"/>
                        <p:tgtEl>
                          <p:spTgt spid="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7"/>
                        </p:tgtEl>
                        <p:attrNameLst>
                          <p:attrName>ppt_y</p:attrName>
                        </p:attrNameLst>
                      </p:cBhvr>
                      <p:tavLst>
                        <p:tav tm="0">
                          <p:val>
                            <p:strVal val="#ppt_y-.03"/>
                          </p:val>
                        </p:tav>
                        <p:tav tm="100000">
                          <p:val>
                            <p:strVal val="#ppt_y"/>
                          </p:val>
                        </p:tav>
                      </p:tavLst>
                    </p:anim>
                  </p:childTnLst>
                </p:cTn>
              </p:par>
            </p:tnLst>
          </p:tmpl>
        </p:tmplLst>
      </p:bldP>
      <p:bldP spid="8"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mple title black">
    <p:bg>
      <p:bgPr>
        <a:solidFill>
          <a:schemeClr val="accent1"/>
        </a:solidFill>
        <a:effectLst/>
      </p:bgPr>
    </p:bg>
    <p:spTree>
      <p:nvGrpSpPr>
        <p:cNvPr id="1" name=""/>
        <p:cNvGrpSpPr/>
        <p:nvPr/>
      </p:nvGrpSpPr>
      <p:grpSpPr>
        <a:xfrm>
          <a:off x="0" y="0"/>
          <a:ext cx="0" cy="0"/>
          <a:chOff x="0" y="0"/>
          <a:chExt cx="0" cy="0"/>
        </a:xfrm>
      </p:grpSpPr>
      <p:sp>
        <p:nvSpPr>
          <p:cNvPr id="9" name="Title 3"/>
          <p:cNvSpPr>
            <a:spLocks noGrp="1"/>
          </p:cNvSpPr>
          <p:nvPr>
            <p:ph type="title"/>
          </p:nvPr>
        </p:nvSpPr>
        <p:spPr>
          <a:xfrm>
            <a:off x="685800" y="387970"/>
            <a:ext cx="7840133" cy="509484"/>
          </a:xfrm>
          <a:prstGeom prst="rect">
            <a:avLst/>
          </a:prstGeom>
        </p:spPr>
        <p:txBody>
          <a:bodyPr lIns="68580" tIns="34290" rIns="68580" bIns="34290">
            <a:normAutofit/>
          </a:bodyPr>
          <a:lstStyle>
            <a:lvl1pPr algn="l">
              <a:defRPr sz="3300" cap="all">
                <a:solidFill>
                  <a:schemeClr val="bg1"/>
                </a:solidFill>
                <a:latin typeface="Lemon/Milk"/>
                <a:cs typeface="Lemon/Milk"/>
              </a:defRPr>
            </a:lvl1pPr>
          </a:lstStyle>
          <a:p>
            <a:endParaRPr lang="en-US" dirty="0"/>
          </a:p>
        </p:txBody>
      </p:sp>
      <p:sp>
        <p:nvSpPr>
          <p:cNvPr id="10" name="Text Placeholder 5"/>
          <p:cNvSpPr>
            <a:spLocks noGrp="1"/>
          </p:cNvSpPr>
          <p:nvPr>
            <p:ph type="body" sz="quarter" idx="10"/>
          </p:nvPr>
        </p:nvSpPr>
        <p:spPr>
          <a:xfrm>
            <a:off x="685800" y="980191"/>
            <a:ext cx="2048933" cy="213595"/>
          </a:xfrm>
          <a:prstGeom prst="rect">
            <a:avLst/>
          </a:prstGeom>
        </p:spPr>
        <p:txBody>
          <a:bodyPr lIns="68580" tIns="34290" rIns="68580" bIns="34290">
            <a:noAutofit/>
          </a:bodyPr>
          <a:lstStyle>
            <a:lvl1pPr marL="0" indent="0" algn="l">
              <a:buNone/>
              <a:defRPr sz="1200" cap="all">
                <a:solidFill>
                  <a:schemeClr val="bg1">
                    <a:alpha val="50000"/>
                  </a:schemeClr>
                </a:solidFill>
                <a:latin typeface="Lato Light" panose="020F0302020204030203"/>
                <a:cs typeface="Lato Light" panose="020F0302020204030203"/>
              </a:defRPr>
            </a:lvl1pPr>
          </a:lstStyle>
          <a:p>
            <a:pPr lvl="0"/>
            <a:endParaRPr lang="en-US" dirty="0"/>
          </a:p>
        </p:txBody>
      </p:sp>
      <p:cxnSp>
        <p:nvCxnSpPr>
          <p:cNvPr id="11" name="Straight Connector 10"/>
          <p:cNvCxnSpPr/>
          <p:nvPr userDrawn="1"/>
        </p:nvCxnSpPr>
        <p:spPr>
          <a:xfrm>
            <a:off x="685800" y="931321"/>
            <a:ext cx="20743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600"/>
                                        <p:tgtEl>
                                          <p:spTgt spid="9"/>
                                        </p:tgtEl>
                                      </p:cBhvr>
                                    </p:animEffect>
                                    <p:anim calcmode="lin" valueType="num">
                                      <p:cBhvr>
                                        <p:cTn id="8" dur="600" fill="hold"/>
                                        <p:tgtEl>
                                          <p:spTgt spid="9"/>
                                        </p:tgtEl>
                                        <p:attrNameLst>
                                          <p:attrName>ppt_x</p:attrName>
                                        </p:attrNameLst>
                                      </p:cBhvr>
                                      <p:tavLst>
                                        <p:tav tm="0">
                                          <p:val>
                                            <p:strVal val="#ppt_x"/>
                                          </p:val>
                                        </p:tav>
                                        <p:tav tm="100000">
                                          <p:val>
                                            <p:strVal val="#ppt_x"/>
                                          </p:val>
                                        </p:tav>
                                      </p:tavLst>
                                    </p:anim>
                                    <p:anim calcmode="lin" valueType="num">
                                      <p:cBhvr>
                                        <p:cTn id="9" dur="540" decel="100000" fill="hold"/>
                                        <p:tgtEl>
                                          <p:spTgt spid="9"/>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600"/>
                                        <p:tgtEl>
                                          <p:spTgt spid="10">
                                            <p:txEl>
                                              <p:pRg st="0" end="0"/>
                                            </p:txEl>
                                          </p:spTgt>
                                        </p:tgtEl>
                                      </p:cBhvr>
                                    </p:animEffect>
                                    <p:anim calcmode="lin" valueType="num">
                                      <p:cBhvr>
                                        <p:cTn id="14" dur="6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0">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0">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fade">
                      <p:cBhvr>
                        <p:cTn dur="600"/>
                        <p:tgtEl>
                          <p:spTgt spid="10"/>
                        </p:tgtEl>
                      </p:cBhvr>
                    </p:animEffect>
                    <p:anim calcmode="lin" valueType="num">
                      <p:cBhvr>
                        <p:cTn dur="600" fill="hold"/>
                        <p:tgtEl>
                          <p:spTgt spid="10"/>
                        </p:tgtEl>
                        <p:attrNameLst>
                          <p:attrName>ppt_x</p:attrName>
                        </p:attrNameLst>
                      </p:cBhvr>
                      <p:tavLst>
                        <p:tav tm="0">
                          <p:val>
                            <p:strVal val="#ppt_x"/>
                          </p:val>
                        </p:tav>
                        <p:tav tm="100000">
                          <p:val>
                            <p:strVal val="#ppt_x"/>
                          </p:val>
                        </p:tav>
                      </p:tavLst>
                    </p:anim>
                    <p:anim calcmode="lin" valueType="num">
                      <p:cBhvr>
                        <p:cTn dur="540" decel="100000" fill="hold"/>
                        <p:tgtEl>
                          <p:spTgt spid="1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0"/>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with text left">
    <p:spTree>
      <p:nvGrpSpPr>
        <p:cNvPr id="1" name=""/>
        <p:cNvGrpSpPr/>
        <p:nvPr/>
      </p:nvGrpSpPr>
      <p:grpSpPr>
        <a:xfrm>
          <a:off x="0" y="0"/>
          <a:ext cx="0" cy="0"/>
          <a:chOff x="0" y="0"/>
          <a:chExt cx="0" cy="0"/>
        </a:xfrm>
      </p:grpSpPr>
      <p:sp>
        <p:nvSpPr>
          <p:cNvPr id="5" name="Title 3"/>
          <p:cNvSpPr>
            <a:spLocks noGrp="1"/>
          </p:cNvSpPr>
          <p:nvPr>
            <p:ph type="title"/>
          </p:nvPr>
        </p:nvSpPr>
        <p:spPr>
          <a:xfrm>
            <a:off x="719668" y="1192324"/>
            <a:ext cx="2717800" cy="340143"/>
          </a:xfrm>
          <a:prstGeom prst="rect">
            <a:avLst/>
          </a:prstGeom>
        </p:spPr>
        <p:txBody>
          <a:bodyPr lIns="68580" tIns="34290" rIns="68580" bIns="34290">
            <a:noAutofit/>
          </a:bodyPr>
          <a:lstStyle>
            <a:lvl1pPr algn="l">
              <a:defRPr sz="2000" cap="all">
                <a:solidFill>
                  <a:schemeClr val="tx1">
                    <a:lumMod val="75000"/>
                    <a:lumOff val="25000"/>
                  </a:schemeClr>
                </a:solidFill>
                <a:latin typeface="Lemon/Milk"/>
                <a:cs typeface="Lemon/Milk"/>
              </a:defRPr>
            </a:lvl1pPr>
          </a:lstStyle>
          <a:p>
            <a:endParaRPr lang="en-US" dirty="0"/>
          </a:p>
        </p:txBody>
      </p:sp>
      <p:sp>
        <p:nvSpPr>
          <p:cNvPr id="6" name="Text Placeholder 5"/>
          <p:cNvSpPr>
            <a:spLocks noGrp="1"/>
          </p:cNvSpPr>
          <p:nvPr>
            <p:ph type="body" sz="quarter" idx="10"/>
          </p:nvPr>
        </p:nvSpPr>
        <p:spPr>
          <a:xfrm>
            <a:off x="719667" y="2969878"/>
            <a:ext cx="2717800" cy="213595"/>
          </a:xfrm>
          <a:prstGeom prst="rect">
            <a:avLst/>
          </a:prstGeom>
        </p:spPr>
        <p:txBody>
          <a:bodyPr lIns="68580" tIns="34290" rIns="68580" bIns="34290">
            <a:noAutofit/>
          </a:bodyPr>
          <a:lstStyle>
            <a:lvl1pPr marL="0" indent="0" algn="l">
              <a:buNone/>
              <a:defRPr sz="900" cap="all">
                <a:solidFill>
                  <a:schemeClr val="tx1">
                    <a:lumMod val="75000"/>
                    <a:lumOff val="25000"/>
                  </a:schemeClr>
                </a:solidFill>
                <a:latin typeface="Agency FB" panose="020B0503020202020204" pitchFamily="34" charset="0"/>
                <a:cs typeface="Arial" panose="020B0604020202020204" pitchFamily="34" charset="0"/>
              </a:defRPr>
            </a:lvl1pPr>
          </a:lstStyle>
          <a:p>
            <a:pPr lvl="0"/>
            <a:endParaRPr lang="en-US" dirty="0"/>
          </a:p>
        </p:txBody>
      </p:sp>
      <p:sp>
        <p:nvSpPr>
          <p:cNvPr id="7" name="Text Placeholder 5"/>
          <p:cNvSpPr>
            <a:spLocks noGrp="1"/>
          </p:cNvSpPr>
          <p:nvPr>
            <p:ph type="body" sz="quarter" idx="14"/>
          </p:nvPr>
        </p:nvSpPr>
        <p:spPr>
          <a:xfrm>
            <a:off x="719667" y="3274676"/>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8" name="Text Placeholder 5"/>
          <p:cNvSpPr>
            <a:spLocks noGrp="1"/>
          </p:cNvSpPr>
          <p:nvPr>
            <p:ph type="body" sz="quarter" idx="15"/>
          </p:nvPr>
        </p:nvSpPr>
        <p:spPr>
          <a:xfrm>
            <a:off x="719667" y="1623676"/>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anim calcmode="lin" valueType="num">
                                      <p:cBhvr>
                                        <p:cTn id="8" dur="600" fill="hold"/>
                                        <p:tgtEl>
                                          <p:spTgt spid="5"/>
                                        </p:tgtEl>
                                        <p:attrNameLst>
                                          <p:attrName>ppt_x</p:attrName>
                                        </p:attrNameLst>
                                      </p:cBhvr>
                                      <p:tavLst>
                                        <p:tav tm="0">
                                          <p:val>
                                            <p:strVal val="#ppt_x"/>
                                          </p:val>
                                        </p:tav>
                                        <p:tav tm="100000">
                                          <p:val>
                                            <p:strVal val="#ppt_x"/>
                                          </p:val>
                                        </p:tav>
                                      </p:tavLst>
                                    </p:anim>
                                    <p:anim calcmode="lin" valueType="num">
                                      <p:cBhvr>
                                        <p:cTn id="9" dur="540" decel="100000" fill="hold"/>
                                        <p:tgtEl>
                                          <p:spTgt spid="5"/>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600"/>
                                        <p:tgtEl>
                                          <p:spTgt spid="6">
                                            <p:txEl>
                                              <p:pRg st="0" end="0"/>
                                            </p:txEl>
                                          </p:spTgt>
                                        </p:tgtEl>
                                      </p:cBhvr>
                                    </p:animEffect>
                                    <p:anim calcmode="lin" valueType="num">
                                      <p:cBhvr>
                                        <p:cTn id="14" dur="6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fade">
                                      <p:cBhvr>
                                        <p:cTn id="19" dur="600"/>
                                        <p:tgtEl>
                                          <p:spTgt spid="7">
                                            <p:txEl>
                                              <p:pRg st="0" end="0"/>
                                            </p:txEl>
                                          </p:spTgt>
                                        </p:tgtEl>
                                      </p:cBhvr>
                                    </p:animEffect>
                                    <p:anim calcmode="lin" valueType="num">
                                      <p:cBhvr>
                                        <p:cTn id="20" dur="6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7">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7">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300"/>
                                  </p:stCondLst>
                                  <p:endCondLst>
                                    <p:cond evt="begin" delay="0">
                                      <p:tn val="23"/>
                                    </p:cond>
                                  </p:end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600"/>
                                        <p:tgtEl>
                                          <p:spTgt spid="8">
                                            <p:txEl>
                                              <p:pRg st="0" end="0"/>
                                            </p:txEl>
                                          </p:spTgt>
                                        </p:tgtEl>
                                      </p:cBhvr>
                                    </p:animEffect>
                                    <p:anim calcmode="lin" valueType="num">
                                      <p:cBhvr>
                                        <p:cTn id="26"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Lst>
      </p:bldP>
      <p:bldP spid="7"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600"/>
                        <p:tgtEl>
                          <p:spTgt spid="7"/>
                        </p:tgtEl>
                      </p:cBhvr>
                    </p:animEffect>
                    <p:anim calcmode="lin" valueType="num">
                      <p:cBhvr>
                        <p:cTn dur="600" fill="hold"/>
                        <p:tgtEl>
                          <p:spTgt spid="7"/>
                        </p:tgtEl>
                        <p:attrNameLst>
                          <p:attrName>ppt_x</p:attrName>
                        </p:attrNameLst>
                      </p:cBhvr>
                      <p:tavLst>
                        <p:tav tm="0">
                          <p:val>
                            <p:strVal val="#ppt_x"/>
                          </p:val>
                        </p:tav>
                        <p:tav tm="100000">
                          <p:val>
                            <p:strVal val="#ppt_x"/>
                          </p:val>
                        </p:tav>
                      </p:tavLst>
                    </p:anim>
                    <p:anim calcmode="lin" valueType="num">
                      <p:cBhvr>
                        <p:cTn dur="540" decel="100000" fill="hold"/>
                        <p:tgtEl>
                          <p:spTgt spid="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7"/>
                        </p:tgtEl>
                        <p:attrNameLst>
                          <p:attrName>ppt_y</p:attrName>
                        </p:attrNameLst>
                      </p:cBhvr>
                      <p:tavLst>
                        <p:tav tm="0">
                          <p:val>
                            <p:strVal val="#ppt_y-.03"/>
                          </p:val>
                        </p:tav>
                        <p:tav tm="100000">
                          <p:val>
                            <p:strVal val="#ppt_y"/>
                          </p:val>
                        </p:tav>
                      </p:tavLst>
                    </p:anim>
                  </p:childTnLst>
                </p:cTn>
              </p:par>
            </p:tnLst>
          </p:tmpl>
        </p:tmplLst>
      </p:bldP>
      <p:bldP spid="8"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with text left 2">
    <p:spTree>
      <p:nvGrpSpPr>
        <p:cNvPr id="1" name=""/>
        <p:cNvGrpSpPr/>
        <p:nvPr/>
      </p:nvGrpSpPr>
      <p:grpSpPr>
        <a:xfrm>
          <a:off x="0" y="0"/>
          <a:ext cx="0" cy="0"/>
          <a:chOff x="0" y="0"/>
          <a:chExt cx="0" cy="0"/>
        </a:xfrm>
      </p:grpSpPr>
      <p:sp>
        <p:nvSpPr>
          <p:cNvPr id="5" name="Title 3"/>
          <p:cNvSpPr>
            <a:spLocks noGrp="1"/>
          </p:cNvSpPr>
          <p:nvPr>
            <p:ph type="title"/>
          </p:nvPr>
        </p:nvSpPr>
        <p:spPr>
          <a:xfrm>
            <a:off x="719668" y="677329"/>
            <a:ext cx="2717800" cy="1507067"/>
          </a:xfrm>
          <a:prstGeom prst="rect">
            <a:avLst/>
          </a:prstGeom>
        </p:spPr>
        <p:txBody>
          <a:bodyPr lIns="68580" tIns="34290" rIns="68580" bIns="34290">
            <a:noAutofit/>
          </a:bodyPr>
          <a:lstStyle>
            <a:lvl1pPr algn="l">
              <a:defRPr sz="3300" cap="all">
                <a:solidFill>
                  <a:schemeClr val="tx1">
                    <a:lumMod val="75000"/>
                    <a:lumOff val="25000"/>
                  </a:schemeClr>
                </a:solidFill>
                <a:latin typeface="Lemon/Milk"/>
                <a:cs typeface="Lemon/Milk"/>
              </a:defRPr>
            </a:lvl1pPr>
          </a:lstStyle>
          <a:p>
            <a:endParaRPr lang="en-US" dirty="0"/>
          </a:p>
        </p:txBody>
      </p:sp>
      <p:sp>
        <p:nvSpPr>
          <p:cNvPr id="8" name="Text Placeholder 5"/>
          <p:cNvSpPr>
            <a:spLocks noGrp="1"/>
          </p:cNvSpPr>
          <p:nvPr>
            <p:ph type="body" sz="quarter" idx="15"/>
          </p:nvPr>
        </p:nvSpPr>
        <p:spPr>
          <a:xfrm>
            <a:off x="719667" y="2250203"/>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cxnSp>
        <p:nvCxnSpPr>
          <p:cNvPr id="4" name="Straight Connector 3"/>
          <p:cNvCxnSpPr/>
          <p:nvPr userDrawn="1"/>
        </p:nvCxnSpPr>
        <p:spPr>
          <a:xfrm>
            <a:off x="711201" y="2201306"/>
            <a:ext cx="2717800"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fade">
                                      <p:cBhvr>
                                        <p:cTn id="7" dur="600"/>
                                        <p:tgtEl>
                                          <p:spTgt spid="5"/>
                                        </p:tgtEl>
                                      </p:cBhvr>
                                    </p:animEffect>
                                    <p:anim calcmode="lin" valueType="num">
                                      <p:cBhvr>
                                        <p:cTn id="8" dur="600" fill="hold"/>
                                        <p:tgtEl>
                                          <p:spTgt spid="5"/>
                                        </p:tgtEl>
                                        <p:attrNameLst>
                                          <p:attrName>ppt_x</p:attrName>
                                        </p:attrNameLst>
                                      </p:cBhvr>
                                      <p:tavLst>
                                        <p:tav tm="0">
                                          <p:val>
                                            <p:strVal val="#ppt_x"/>
                                          </p:val>
                                        </p:tav>
                                        <p:tav tm="100000">
                                          <p:val>
                                            <p:strVal val="#ppt_x"/>
                                          </p:val>
                                        </p:tav>
                                      </p:tavLst>
                                    </p:anim>
                                    <p:anim calcmode="lin" valueType="num">
                                      <p:cBhvr>
                                        <p:cTn id="9" dur="540" decel="100000" fill="hold"/>
                                        <p:tgtEl>
                                          <p:spTgt spid="5"/>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600"/>
                                        <p:tgtEl>
                                          <p:spTgt spid="8">
                                            <p:txEl>
                                              <p:pRg st="0" end="0"/>
                                            </p:txEl>
                                          </p:spTgt>
                                        </p:tgtEl>
                                      </p:cBhvr>
                                    </p:animEffect>
                                    <p:anim calcmode="lin" valueType="num">
                                      <p:cBhvr>
                                        <p:cTn id="14"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mage right">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4563533" y="0"/>
            <a:ext cx="4580466" cy="5143500"/>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4" name="Title 3"/>
          <p:cNvSpPr>
            <a:spLocks noGrp="1"/>
          </p:cNvSpPr>
          <p:nvPr>
            <p:ph type="title"/>
          </p:nvPr>
        </p:nvSpPr>
        <p:spPr>
          <a:xfrm>
            <a:off x="643470" y="855146"/>
            <a:ext cx="2455334" cy="1388533"/>
          </a:xfrm>
          <a:prstGeom prst="rect">
            <a:avLst/>
          </a:prstGeom>
        </p:spPr>
        <p:txBody>
          <a:bodyPr lIns="68580" tIns="34290" rIns="68580" bIns="34290">
            <a:noAutofit/>
          </a:bodyPr>
          <a:lstStyle>
            <a:lvl1pPr algn="l">
              <a:defRPr sz="3300" cap="all">
                <a:solidFill>
                  <a:schemeClr val="tx1">
                    <a:lumMod val="75000"/>
                    <a:lumOff val="25000"/>
                  </a:schemeClr>
                </a:solidFill>
                <a:latin typeface="Lemon/Milk"/>
                <a:cs typeface="Lemon/Milk"/>
              </a:defRPr>
            </a:lvl1pPr>
          </a:lstStyle>
          <a:p>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hf sldNum="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 left">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0" y="0"/>
            <a:ext cx="4580466" cy="5143500"/>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7" name="Title 3"/>
          <p:cNvSpPr>
            <a:spLocks noGrp="1"/>
          </p:cNvSpPr>
          <p:nvPr>
            <p:ph type="title"/>
          </p:nvPr>
        </p:nvSpPr>
        <p:spPr>
          <a:xfrm>
            <a:off x="6341536" y="1016013"/>
            <a:ext cx="2455334" cy="1388533"/>
          </a:xfrm>
          <a:prstGeom prst="rect">
            <a:avLst/>
          </a:prstGeom>
        </p:spPr>
        <p:txBody>
          <a:bodyPr lIns="68580" tIns="34290" rIns="68580" bIns="34290">
            <a:noAutofit/>
          </a:bodyPr>
          <a:lstStyle>
            <a:lvl1pPr algn="r">
              <a:defRPr sz="3300" cap="all">
                <a:solidFill>
                  <a:schemeClr val="tx1">
                    <a:lumMod val="75000"/>
                    <a:lumOff val="25000"/>
                  </a:schemeClr>
                </a:solidFill>
                <a:latin typeface="Lemon/Milk"/>
                <a:cs typeface="Lemon/Milk"/>
              </a:defRPr>
            </a:lvl1pPr>
          </a:lstStyle>
          <a:p>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600"/>
                                        <p:tgtEl>
                                          <p:spTgt spid="7"/>
                                        </p:tgtEl>
                                      </p:cBhvr>
                                    </p:animEffect>
                                    <p:anim calcmode="lin" valueType="num">
                                      <p:cBhvr>
                                        <p:cTn id="8" dur="600" fill="hold"/>
                                        <p:tgtEl>
                                          <p:spTgt spid="7"/>
                                        </p:tgtEl>
                                        <p:attrNameLst>
                                          <p:attrName>ppt_x</p:attrName>
                                        </p:attrNameLst>
                                      </p:cBhvr>
                                      <p:tavLst>
                                        <p:tav tm="0">
                                          <p:val>
                                            <p:strVal val="#ppt_x"/>
                                          </p:val>
                                        </p:tav>
                                        <p:tav tm="100000">
                                          <p:val>
                                            <p:strVal val="#ppt_x"/>
                                          </p:val>
                                        </p:tav>
                                      </p:tavLst>
                                    </p:anim>
                                    <p:anim calcmode="lin" valueType="num">
                                      <p:cBhvr>
                                        <p:cTn id="9" dur="540" decel="100000" fill="hold"/>
                                        <p:tgtEl>
                                          <p:spTgt spid="7"/>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7"/>
                                        </p:tgtEl>
                                        <p:attrNameLst>
                                          <p:attrName>ppt_y</p:attrName>
                                        </p:attrNameLst>
                                      </p:cBhvr>
                                      <p:tavLst>
                                        <p:tav tm="0">
                                          <p:val>
                                            <p:strVal val="#ppt_y-.03"/>
                                          </p:val>
                                        </p:tav>
                                        <p:tav tm="100000">
                                          <p:val>
                                            <p:strVal val="#ppt_y"/>
                                          </p:val>
                                        </p:tav>
                                      </p:tavLst>
                                    </p:anim>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hf sldNum="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 Image right">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4563533" y="0"/>
            <a:ext cx="4580466" cy="5143500"/>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3" name="Title 3"/>
          <p:cNvSpPr>
            <a:spLocks noGrp="1"/>
          </p:cNvSpPr>
          <p:nvPr>
            <p:ph type="title"/>
          </p:nvPr>
        </p:nvSpPr>
        <p:spPr>
          <a:xfrm>
            <a:off x="685801" y="1133055"/>
            <a:ext cx="2717800" cy="1415430"/>
          </a:xfrm>
          <a:prstGeom prst="rect">
            <a:avLst/>
          </a:prstGeom>
        </p:spPr>
        <p:txBody>
          <a:bodyPr lIns="68580" tIns="34290" rIns="68580" bIns="34290">
            <a:noAutofit/>
          </a:bodyPr>
          <a:lstStyle>
            <a:lvl1pPr algn="l">
              <a:defRPr sz="3300" cap="all">
                <a:solidFill>
                  <a:schemeClr val="tx1">
                    <a:lumMod val="75000"/>
                    <a:lumOff val="25000"/>
                  </a:schemeClr>
                </a:solidFill>
                <a:latin typeface="Lemon/Milk"/>
                <a:cs typeface="Lemon/Milk"/>
              </a:defRPr>
            </a:lvl1pPr>
          </a:lstStyle>
          <a:p>
            <a:endParaRPr lang="en-US" dirty="0"/>
          </a:p>
        </p:txBody>
      </p:sp>
      <p:sp>
        <p:nvSpPr>
          <p:cNvPr id="4" name="Text Placeholder 5"/>
          <p:cNvSpPr>
            <a:spLocks noGrp="1"/>
          </p:cNvSpPr>
          <p:nvPr>
            <p:ph type="body" sz="quarter" idx="10"/>
          </p:nvPr>
        </p:nvSpPr>
        <p:spPr>
          <a:xfrm>
            <a:off x="685800" y="2656611"/>
            <a:ext cx="2717800" cy="213595"/>
          </a:xfrm>
          <a:prstGeom prst="rect">
            <a:avLst/>
          </a:prstGeom>
        </p:spPr>
        <p:txBody>
          <a:bodyPr lIns="68580" tIns="34290" rIns="68580" bIns="34290">
            <a:noAutofit/>
          </a:bodyPr>
          <a:lstStyle>
            <a:lvl1pPr marL="0" indent="0" algn="l">
              <a:buNone/>
              <a:defRPr sz="1200" cap="all">
                <a:solidFill>
                  <a:schemeClr val="tx1">
                    <a:lumMod val="50000"/>
                    <a:lumOff val="50000"/>
                  </a:schemeClr>
                </a:solidFill>
                <a:latin typeface="Lato Light" panose="020F0302020204030203"/>
                <a:cs typeface="Lato Light" panose="020F0302020204030203"/>
              </a:defRPr>
            </a:lvl1pPr>
          </a:lstStyle>
          <a:p>
            <a:pPr lvl="0"/>
            <a:endParaRPr lang="en-US" dirty="0"/>
          </a:p>
        </p:txBody>
      </p:sp>
      <p:sp>
        <p:nvSpPr>
          <p:cNvPr id="5" name="Text Placeholder 5"/>
          <p:cNvSpPr>
            <a:spLocks noGrp="1"/>
          </p:cNvSpPr>
          <p:nvPr>
            <p:ph type="body" sz="quarter" idx="12"/>
          </p:nvPr>
        </p:nvSpPr>
        <p:spPr>
          <a:xfrm>
            <a:off x="685800" y="2952942"/>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cxnSp>
        <p:nvCxnSpPr>
          <p:cNvPr id="7" name="Straight Connector 6"/>
          <p:cNvCxnSpPr/>
          <p:nvPr userDrawn="1"/>
        </p:nvCxnSpPr>
        <p:spPr>
          <a:xfrm>
            <a:off x="685800" y="2616182"/>
            <a:ext cx="2717800"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23" presetID="10" presetClass="entr" presetSubtype="0" fill="hold" grpId="0" nodeType="withEffect" nodePh="1">
                                  <p:stCondLst>
                                    <p:cond delay="0"/>
                                  </p:stCondLst>
                                  <p:endCondLst>
                                    <p:cond evt="begin" delay="0">
                                      <p:tn val="23"/>
                                    </p:cond>
                                  </p:end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 Image left">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0" y="0"/>
            <a:ext cx="4580466" cy="5143500"/>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3" name="Title 3"/>
          <p:cNvSpPr>
            <a:spLocks noGrp="1"/>
          </p:cNvSpPr>
          <p:nvPr>
            <p:ph type="title"/>
          </p:nvPr>
        </p:nvSpPr>
        <p:spPr>
          <a:xfrm>
            <a:off x="5579534" y="1192324"/>
            <a:ext cx="2717800" cy="1415430"/>
          </a:xfrm>
          <a:prstGeom prst="rect">
            <a:avLst/>
          </a:prstGeom>
        </p:spPr>
        <p:txBody>
          <a:bodyPr lIns="68580" tIns="34290" rIns="68580" bIns="34290">
            <a:noAutofit/>
          </a:bodyPr>
          <a:lstStyle>
            <a:lvl1pPr algn="l">
              <a:defRPr sz="3300" cap="all">
                <a:solidFill>
                  <a:schemeClr val="tx1">
                    <a:lumMod val="75000"/>
                    <a:lumOff val="25000"/>
                  </a:schemeClr>
                </a:solidFill>
                <a:latin typeface="Lemon/Milk"/>
                <a:cs typeface="Lemon/Milk"/>
              </a:defRPr>
            </a:lvl1pPr>
          </a:lstStyle>
          <a:p>
            <a:endParaRPr lang="en-US" dirty="0"/>
          </a:p>
        </p:txBody>
      </p:sp>
      <p:sp>
        <p:nvSpPr>
          <p:cNvPr id="4" name="Text Placeholder 5"/>
          <p:cNvSpPr>
            <a:spLocks noGrp="1"/>
          </p:cNvSpPr>
          <p:nvPr>
            <p:ph type="body" sz="quarter" idx="10"/>
          </p:nvPr>
        </p:nvSpPr>
        <p:spPr>
          <a:xfrm>
            <a:off x="5579533" y="2656611"/>
            <a:ext cx="2717800" cy="213595"/>
          </a:xfrm>
          <a:prstGeom prst="rect">
            <a:avLst/>
          </a:prstGeom>
        </p:spPr>
        <p:txBody>
          <a:bodyPr lIns="68580" tIns="34290" rIns="68580" bIns="34290">
            <a:noAutofit/>
          </a:bodyPr>
          <a:lstStyle>
            <a:lvl1pPr marL="0" indent="0" algn="l">
              <a:buNone/>
              <a:defRPr sz="1200" cap="all">
                <a:solidFill>
                  <a:schemeClr val="tx1">
                    <a:lumMod val="50000"/>
                    <a:lumOff val="50000"/>
                  </a:schemeClr>
                </a:solidFill>
                <a:latin typeface="Lato Light" panose="020F0302020204030203"/>
                <a:cs typeface="Lato Light" panose="020F0302020204030203"/>
              </a:defRPr>
            </a:lvl1pPr>
          </a:lstStyle>
          <a:p>
            <a:pPr lvl="0"/>
            <a:endParaRPr lang="en-US" dirty="0"/>
          </a:p>
        </p:txBody>
      </p:sp>
      <p:sp>
        <p:nvSpPr>
          <p:cNvPr id="5" name="Text Placeholder 5"/>
          <p:cNvSpPr>
            <a:spLocks noGrp="1"/>
          </p:cNvSpPr>
          <p:nvPr>
            <p:ph type="body" sz="quarter" idx="12"/>
          </p:nvPr>
        </p:nvSpPr>
        <p:spPr>
          <a:xfrm>
            <a:off x="5579533" y="2952942"/>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cxnSp>
        <p:nvCxnSpPr>
          <p:cNvPr id="7" name="Straight Connector 6"/>
          <p:cNvCxnSpPr/>
          <p:nvPr userDrawn="1"/>
        </p:nvCxnSpPr>
        <p:spPr>
          <a:xfrm>
            <a:off x="5596467" y="2607716"/>
            <a:ext cx="2717800"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23" presetID="10" presetClass="entr" presetSubtype="0" fill="hold" grpId="0" nodeType="withEffect" nodePh="1">
                                  <p:stCondLst>
                                    <p:cond delay="0"/>
                                  </p:stCondLst>
                                  <p:endCondLst>
                                    <p:cond evt="begin" delay="0">
                                      <p:tn val="23"/>
                                    </p:cond>
                                  </p:end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Wave image + left text 1">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2901478" y="0"/>
            <a:ext cx="6242523" cy="5143500"/>
          </a:xfrm>
          <a:custGeom>
            <a:avLst/>
            <a:gdLst/>
            <a:ahLst/>
            <a:cxnLst/>
            <a:rect l="l" t="t" r="r" b="b"/>
            <a:pathLst>
              <a:path w="6242523" h="5143500">
                <a:moveTo>
                  <a:pt x="3133511" y="0"/>
                </a:moveTo>
                <a:lnTo>
                  <a:pt x="6242523" y="0"/>
                </a:lnTo>
                <a:lnTo>
                  <a:pt x="6242523" y="5143500"/>
                </a:lnTo>
                <a:lnTo>
                  <a:pt x="0" y="5143500"/>
                </a:lnTo>
                <a:lnTo>
                  <a:pt x="135747" y="4889319"/>
                </a:lnTo>
                <a:cubicBezTo>
                  <a:pt x="248126" y="4673324"/>
                  <a:pt x="356228" y="4454762"/>
                  <a:pt x="461309" y="4234673"/>
                </a:cubicBezTo>
                <a:cubicBezTo>
                  <a:pt x="820846" y="3480991"/>
                  <a:pt x="1144721" y="2709586"/>
                  <a:pt x="1565929" y="1988194"/>
                </a:cubicBezTo>
                <a:cubicBezTo>
                  <a:pt x="1914192" y="1391944"/>
                  <a:pt x="2325070" y="835191"/>
                  <a:pt x="2795654" y="336606"/>
                </a:cubicBezTo>
                <a:close/>
              </a:path>
            </a:pathLst>
          </a:cu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6" name="Title 3"/>
          <p:cNvSpPr>
            <a:spLocks noGrp="1"/>
          </p:cNvSpPr>
          <p:nvPr>
            <p:ph type="title"/>
          </p:nvPr>
        </p:nvSpPr>
        <p:spPr>
          <a:xfrm>
            <a:off x="685801" y="1192324"/>
            <a:ext cx="2717800" cy="1415430"/>
          </a:xfrm>
          <a:prstGeom prst="rect">
            <a:avLst/>
          </a:prstGeom>
        </p:spPr>
        <p:txBody>
          <a:bodyPr lIns="68580" tIns="34290" rIns="68580" bIns="34290">
            <a:noAutofit/>
          </a:bodyPr>
          <a:lstStyle>
            <a:lvl1pPr algn="l">
              <a:defRPr sz="3300" cap="all">
                <a:solidFill>
                  <a:schemeClr val="tx1">
                    <a:lumMod val="75000"/>
                    <a:lumOff val="25000"/>
                  </a:schemeClr>
                </a:solidFill>
                <a:latin typeface="Lemon/Milk"/>
                <a:cs typeface="Lemon/Milk"/>
              </a:defRPr>
            </a:lvl1pPr>
          </a:lstStyle>
          <a:p>
            <a:endParaRPr lang="en-US" dirty="0"/>
          </a:p>
        </p:txBody>
      </p:sp>
      <p:sp>
        <p:nvSpPr>
          <p:cNvPr id="7" name="Text Placeholder 5"/>
          <p:cNvSpPr>
            <a:spLocks noGrp="1"/>
          </p:cNvSpPr>
          <p:nvPr>
            <p:ph type="body" sz="quarter" idx="10"/>
          </p:nvPr>
        </p:nvSpPr>
        <p:spPr>
          <a:xfrm>
            <a:off x="685800" y="2656611"/>
            <a:ext cx="2717800" cy="213595"/>
          </a:xfrm>
          <a:prstGeom prst="rect">
            <a:avLst/>
          </a:prstGeom>
        </p:spPr>
        <p:txBody>
          <a:bodyPr lIns="68580" tIns="34290" rIns="68580" bIns="34290">
            <a:noAutofit/>
          </a:bodyPr>
          <a:lstStyle>
            <a:lvl1pPr marL="0" indent="0" algn="l">
              <a:buNone/>
              <a:defRPr sz="1200" cap="all">
                <a:solidFill>
                  <a:schemeClr val="tx1">
                    <a:lumMod val="50000"/>
                    <a:lumOff val="50000"/>
                  </a:schemeClr>
                </a:solidFill>
                <a:latin typeface="Lato Light" panose="020F0302020204030203"/>
                <a:cs typeface="Lato Light" panose="020F0302020204030203"/>
              </a:defRPr>
            </a:lvl1pPr>
          </a:lstStyle>
          <a:p>
            <a:pPr lvl="0"/>
            <a:endParaRPr lang="en-US" dirty="0"/>
          </a:p>
        </p:txBody>
      </p:sp>
      <p:sp>
        <p:nvSpPr>
          <p:cNvPr id="8" name="Text Placeholder 5"/>
          <p:cNvSpPr>
            <a:spLocks noGrp="1"/>
          </p:cNvSpPr>
          <p:nvPr>
            <p:ph type="body" sz="quarter" idx="12"/>
          </p:nvPr>
        </p:nvSpPr>
        <p:spPr>
          <a:xfrm>
            <a:off x="685800" y="2952942"/>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cxnSp>
        <p:nvCxnSpPr>
          <p:cNvPr id="9" name="Straight Connector 8"/>
          <p:cNvCxnSpPr/>
          <p:nvPr userDrawn="1"/>
        </p:nvCxnSpPr>
        <p:spPr>
          <a:xfrm>
            <a:off x="677334" y="2607716"/>
            <a:ext cx="2717800"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fade">
                                      <p:cBhvr>
                                        <p:cTn id="7" dur="600"/>
                                        <p:tgtEl>
                                          <p:spTgt spid="6"/>
                                        </p:tgtEl>
                                      </p:cBhvr>
                                    </p:animEffect>
                                    <p:anim calcmode="lin" valueType="num">
                                      <p:cBhvr>
                                        <p:cTn id="8" dur="600" fill="hold"/>
                                        <p:tgtEl>
                                          <p:spTgt spid="6"/>
                                        </p:tgtEl>
                                        <p:attrNameLst>
                                          <p:attrName>ppt_x</p:attrName>
                                        </p:attrNameLst>
                                      </p:cBhvr>
                                      <p:tavLst>
                                        <p:tav tm="0">
                                          <p:val>
                                            <p:strVal val="#ppt_x"/>
                                          </p:val>
                                        </p:tav>
                                        <p:tav tm="100000">
                                          <p:val>
                                            <p:strVal val="#ppt_x"/>
                                          </p:val>
                                        </p:tav>
                                      </p:tavLst>
                                    </p:anim>
                                    <p:anim calcmode="lin" valueType="num">
                                      <p:cBhvr>
                                        <p:cTn id="9" dur="540" decel="100000" fill="hold"/>
                                        <p:tgtEl>
                                          <p:spTgt spid="6"/>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600"/>
                                        <p:tgtEl>
                                          <p:spTgt spid="7">
                                            <p:txEl>
                                              <p:pRg st="0" end="0"/>
                                            </p:txEl>
                                          </p:spTgt>
                                        </p:tgtEl>
                                      </p:cBhvr>
                                    </p:animEffect>
                                    <p:anim calcmode="lin" valueType="num">
                                      <p:cBhvr>
                                        <p:cTn id="14" dur="6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7">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7">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fade">
                                      <p:cBhvr>
                                        <p:cTn id="19" dur="600"/>
                                        <p:tgtEl>
                                          <p:spTgt spid="8">
                                            <p:txEl>
                                              <p:pRg st="0" end="0"/>
                                            </p:txEl>
                                          </p:spTgt>
                                        </p:tgtEl>
                                      </p:cBhvr>
                                    </p:animEffect>
                                    <p:anim calcmode="lin" valueType="num">
                                      <p:cBhvr>
                                        <p:cTn id="20"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23" presetID="10" presetClass="entr" presetSubtype="0" fill="hold" grpId="0" nodeType="withEffect" nodePh="1">
                                  <p:stCondLst>
                                    <p:cond delay="0"/>
                                  </p:stCondLst>
                                  <p:endCondLst>
                                    <p:cond evt="begin" delay="0">
                                      <p:tn val="23"/>
                                    </p:cond>
                                  </p:end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600"/>
                        <p:tgtEl>
                          <p:spTgt spid="7"/>
                        </p:tgtEl>
                      </p:cBhvr>
                    </p:animEffect>
                    <p:anim calcmode="lin" valueType="num">
                      <p:cBhvr>
                        <p:cTn dur="600" fill="hold"/>
                        <p:tgtEl>
                          <p:spTgt spid="7"/>
                        </p:tgtEl>
                        <p:attrNameLst>
                          <p:attrName>ppt_x</p:attrName>
                        </p:attrNameLst>
                      </p:cBhvr>
                      <p:tavLst>
                        <p:tav tm="0">
                          <p:val>
                            <p:strVal val="#ppt_x"/>
                          </p:val>
                        </p:tav>
                        <p:tav tm="100000">
                          <p:val>
                            <p:strVal val="#ppt_x"/>
                          </p:val>
                        </p:tav>
                      </p:tavLst>
                    </p:anim>
                    <p:anim calcmode="lin" valueType="num">
                      <p:cBhvr>
                        <p:cTn dur="540" decel="100000" fill="hold"/>
                        <p:tgtEl>
                          <p:spTgt spid="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7"/>
                        </p:tgtEl>
                        <p:attrNameLst>
                          <p:attrName>ppt_y</p:attrName>
                        </p:attrNameLst>
                      </p:cBhvr>
                      <p:tavLst>
                        <p:tav tm="0">
                          <p:val>
                            <p:strVal val="#ppt_y-.03"/>
                          </p:val>
                        </p:tav>
                        <p:tav tm="100000">
                          <p:val>
                            <p:strVal val="#ppt_y"/>
                          </p:val>
                        </p:tav>
                      </p:tavLst>
                    </p:anim>
                  </p:childTnLst>
                </p:cTn>
              </p:par>
            </p:tnLst>
          </p:tmpl>
        </p:tmplLst>
      </p:bldP>
      <p:bldP spid="8"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ave image right">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3190241" y="0"/>
            <a:ext cx="5953759" cy="5143500"/>
          </a:xfrm>
          <a:custGeom>
            <a:avLst/>
            <a:gdLst/>
            <a:ahLst/>
            <a:cxnLst/>
            <a:rect l="l" t="t" r="r" b="b"/>
            <a:pathLst>
              <a:path w="5953759" h="5143500">
                <a:moveTo>
                  <a:pt x="3288834" y="0"/>
                </a:moveTo>
                <a:lnTo>
                  <a:pt x="5953759" y="0"/>
                </a:lnTo>
                <a:lnTo>
                  <a:pt x="5953759" y="5143500"/>
                </a:lnTo>
                <a:lnTo>
                  <a:pt x="0" y="5143500"/>
                </a:lnTo>
                <a:lnTo>
                  <a:pt x="81372" y="5005636"/>
                </a:lnTo>
                <a:cubicBezTo>
                  <a:pt x="130330" y="4914257"/>
                  <a:pt x="175521" y="4820836"/>
                  <a:pt x="216820" y="4725608"/>
                </a:cubicBezTo>
                <a:cubicBezTo>
                  <a:pt x="378776" y="4352096"/>
                  <a:pt x="478896" y="3955195"/>
                  <a:pt x="556815" y="3553463"/>
                </a:cubicBezTo>
                <a:cubicBezTo>
                  <a:pt x="623398" y="3209568"/>
                  <a:pt x="673634" y="2862235"/>
                  <a:pt x="768660" y="2524955"/>
                </a:cubicBezTo>
                <a:cubicBezTo>
                  <a:pt x="925842" y="1967385"/>
                  <a:pt x="1201360" y="1447579"/>
                  <a:pt x="1601511" y="1028632"/>
                </a:cubicBezTo>
                <a:cubicBezTo>
                  <a:pt x="1974199" y="638279"/>
                  <a:pt x="2432908" y="354235"/>
                  <a:pt x="2918052" y="144180"/>
                </a:cubicBezTo>
                <a:cubicBezTo>
                  <a:pt x="3037406" y="92499"/>
                  <a:pt x="3158768" y="45104"/>
                  <a:pt x="3281909" y="2136"/>
                </a:cubicBezTo>
                <a:close/>
              </a:path>
            </a:pathLst>
          </a:cu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hf sldNum="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ave image left">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1" y="0"/>
            <a:ext cx="5660435" cy="5162746"/>
          </a:xfrm>
          <a:custGeom>
            <a:avLst/>
            <a:gdLst/>
            <a:ahLst/>
            <a:cxnLst/>
            <a:rect l="l" t="t" r="r" b="b"/>
            <a:pathLst>
              <a:path w="5660435" h="5143500">
                <a:moveTo>
                  <a:pt x="0" y="0"/>
                </a:moveTo>
                <a:lnTo>
                  <a:pt x="1773951" y="0"/>
                </a:lnTo>
                <a:lnTo>
                  <a:pt x="1955732" y="200362"/>
                </a:lnTo>
                <a:cubicBezTo>
                  <a:pt x="2250453" y="502488"/>
                  <a:pt x="2576298" y="774971"/>
                  <a:pt x="2913231" y="1033670"/>
                </a:cubicBezTo>
                <a:cubicBezTo>
                  <a:pt x="3297869" y="1328796"/>
                  <a:pt x="3696876" y="1605807"/>
                  <a:pt x="4055735" y="1932061"/>
                </a:cubicBezTo>
                <a:cubicBezTo>
                  <a:pt x="4648918" y="2471516"/>
                  <a:pt x="5122159" y="3134142"/>
                  <a:pt x="5393435" y="3888713"/>
                </a:cubicBezTo>
                <a:cubicBezTo>
                  <a:pt x="5519862" y="4240157"/>
                  <a:pt x="5600080" y="4601791"/>
                  <a:pt x="5643698" y="4966891"/>
                </a:cubicBezTo>
                <a:lnTo>
                  <a:pt x="5660435" y="5143500"/>
                </a:lnTo>
                <a:lnTo>
                  <a:pt x="0" y="5143500"/>
                </a:lnTo>
                <a:close/>
              </a:path>
            </a:pathLst>
          </a:cu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sldNum="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ave image right + title">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3190241" y="0"/>
            <a:ext cx="5953759" cy="5143500"/>
          </a:xfrm>
          <a:custGeom>
            <a:avLst/>
            <a:gdLst/>
            <a:ahLst/>
            <a:cxnLst/>
            <a:rect l="l" t="t" r="r" b="b"/>
            <a:pathLst>
              <a:path w="5953759" h="5143500">
                <a:moveTo>
                  <a:pt x="3288834" y="0"/>
                </a:moveTo>
                <a:lnTo>
                  <a:pt x="5953759" y="0"/>
                </a:lnTo>
                <a:lnTo>
                  <a:pt x="5953759" y="5143500"/>
                </a:lnTo>
                <a:lnTo>
                  <a:pt x="0" y="5143500"/>
                </a:lnTo>
                <a:lnTo>
                  <a:pt x="81372" y="5005636"/>
                </a:lnTo>
                <a:cubicBezTo>
                  <a:pt x="130330" y="4914257"/>
                  <a:pt x="175521" y="4820836"/>
                  <a:pt x="216820" y="4725608"/>
                </a:cubicBezTo>
                <a:cubicBezTo>
                  <a:pt x="378776" y="4352096"/>
                  <a:pt x="478896" y="3955195"/>
                  <a:pt x="556815" y="3553463"/>
                </a:cubicBezTo>
                <a:cubicBezTo>
                  <a:pt x="623398" y="3209568"/>
                  <a:pt x="673634" y="2862235"/>
                  <a:pt x="768660" y="2524955"/>
                </a:cubicBezTo>
                <a:cubicBezTo>
                  <a:pt x="925842" y="1967385"/>
                  <a:pt x="1201360" y="1447579"/>
                  <a:pt x="1601511" y="1028632"/>
                </a:cubicBezTo>
                <a:cubicBezTo>
                  <a:pt x="1974199" y="638279"/>
                  <a:pt x="2432908" y="354235"/>
                  <a:pt x="2918052" y="144180"/>
                </a:cubicBezTo>
                <a:cubicBezTo>
                  <a:pt x="3037406" y="92499"/>
                  <a:pt x="3158768" y="45104"/>
                  <a:pt x="3281909" y="2136"/>
                </a:cubicBezTo>
                <a:close/>
              </a:path>
            </a:pathLst>
          </a:cu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3" name="Title 3"/>
          <p:cNvSpPr>
            <a:spLocks noGrp="1"/>
          </p:cNvSpPr>
          <p:nvPr>
            <p:ph type="title"/>
          </p:nvPr>
        </p:nvSpPr>
        <p:spPr>
          <a:xfrm>
            <a:off x="685801" y="786627"/>
            <a:ext cx="2717800" cy="1415430"/>
          </a:xfrm>
          <a:prstGeom prst="rect">
            <a:avLst/>
          </a:prstGeom>
        </p:spPr>
        <p:txBody>
          <a:bodyPr lIns="68580" tIns="34290" rIns="68580" bIns="34290">
            <a:noAutofit/>
          </a:bodyPr>
          <a:lstStyle>
            <a:lvl1pPr algn="l">
              <a:defRPr sz="3300" cap="all">
                <a:solidFill>
                  <a:schemeClr val="tx1">
                    <a:lumMod val="75000"/>
                    <a:lumOff val="25000"/>
                  </a:schemeClr>
                </a:solidFill>
                <a:latin typeface="Lemon/Milk"/>
                <a:cs typeface="Lemon/Milk"/>
              </a:defRPr>
            </a:lvl1pPr>
          </a:lstStyle>
          <a:p>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hf sldNum="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center + Clear BG">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85800" y="387970"/>
            <a:ext cx="7840133" cy="509484"/>
          </a:xfrm>
          <a:prstGeom prst="rect">
            <a:avLst/>
          </a:prstGeom>
        </p:spPr>
        <p:txBody>
          <a:bodyPr lIns="68580" tIns="34290" rIns="68580" bIns="34290">
            <a:normAutofit/>
          </a:bodyPr>
          <a:lstStyle>
            <a:lvl1pPr algn="ctr">
              <a:defRPr sz="3300" cap="all">
                <a:solidFill>
                  <a:schemeClr val="tx1">
                    <a:lumMod val="75000"/>
                    <a:lumOff val="25000"/>
                  </a:schemeClr>
                </a:solidFill>
                <a:latin typeface="Lemon/Milk"/>
                <a:cs typeface="Lemon/Milk"/>
              </a:defRPr>
            </a:lvl1pPr>
          </a:lstStyle>
          <a:p>
            <a:endParaRPr lang="en-US" dirty="0"/>
          </a:p>
        </p:txBody>
      </p:sp>
      <p:sp>
        <p:nvSpPr>
          <p:cNvPr id="6" name="Text Placeholder 5"/>
          <p:cNvSpPr>
            <a:spLocks noGrp="1"/>
          </p:cNvSpPr>
          <p:nvPr>
            <p:ph type="body" sz="quarter" idx="10"/>
          </p:nvPr>
        </p:nvSpPr>
        <p:spPr>
          <a:xfrm>
            <a:off x="3547533" y="980191"/>
            <a:ext cx="2048933" cy="213595"/>
          </a:xfrm>
          <a:prstGeom prst="rect">
            <a:avLst/>
          </a:prstGeom>
        </p:spPr>
        <p:txBody>
          <a:bodyPr lIns="68580" tIns="34290" rIns="68580" bIns="34290">
            <a:noAutofit/>
          </a:bodyPr>
          <a:lstStyle>
            <a:lvl1pPr marL="0" indent="0" algn="ctr">
              <a:buNone/>
              <a:defRPr sz="1200" cap="all">
                <a:solidFill>
                  <a:schemeClr val="tx1">
                    <a:alpha val="50000"/>
                  </a:schemeClr>
                </a:solidFill>
                <a:latin typeface="Lato Light" panose="020F0302020204030203"/>
                <a:cs typeface="Lato Light" panose="020F0302020204030203"/>
              </a:defRPr>
            </a:lvl1pPr>
          </a:lstStyle>
          <a:p>
            <a:pPr lvl="0"/>
            <a:endParaRPr lang="en-US" dirty="0"/>
          </a:p>
        </p:txBody>
      </p:sp>
      <p:cxnSp>
        <p:nvCxnSpPr>
          <p:cNvPr id="8" name="Straight Connector 7"/>
          <p:cNvCxnSpPr/>
          <p:nvPr userDrawn="1"/>
        </p:nvCxnSpPr>
        <p:spPr>
          <a:xfrm>
            <a:off x="3530598" y="931321"/>
            <a:ext cx="20743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600"/>
                                        <p:tgtEl>
                                          <p:spTgt spid="6">
                                            <p:txEl>
                                              <p:pRg st="0" end="0"/>
                                            </p:txEl>
                                          </p:spTgt>
                                        </p:tgtEl>
                                      </p:cBhvr>
                                    </p:animEffect>
                                    <p:anim calcmode="lin" valueType="num">
                                      <p:cBhvr>
                                        <p:cTn id="14" dur="6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ve image left + title">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0" y="0"/>
            <a:ext cx="5660435" cy="5162746"/>
          </a:xfrm>
          <a:custGeom>
            <a:avLst/>
            <a:gdLst/>
            <a:ahLst/>
            <a:cxnLst/>
            <a:rect l="l" t="t" r="r" b="b"/>
            <a:pathLst>
              <a:path w="5660435" h="5143500">
                <a:moveTo>
                  <a:pt x="0" y="0"/>
                </a:moveTo>
                <a:lnTo>
                  <a:pt x="1773951" y="0"/>
                </a:lnTo>
                <a:lnTo>
                  <a:pt x="1955732" y="200362"/>
                </a:lnTo>
                <a:cubicBezTo>
                  <a:pt x="2250453" y="502488"/>
                  <a:pt x="2576298" y="774971"/>
                  <a:pt x="2913231" y="1033670"/>
                </a:cubicBezTo>
                <a:cubicBezTo>
                  <a:pt x="3297869" y="1328796"/>
                  <a:pt x="3696876" y="1605807"/>
                  <a:pt x="4055735" y="1932061"/>
                </a:cubicBezTo>
                <a:cubicBezTo>
                  <a:pt x="4648918" y="2471516"/>
                  <a:pt x="5122159" y="3134142"/>
                  <a:pt x="5393435" y="3888713"/>
                </a:cubicBezTo>
                <a:cubicBezTo>
                  <a:pt x="5519862" y="4240157"/>
                  <a:pt x="5600080" y="4601791"/>
                  <a:pt x="5643698" y="4966891"/>
                </a:cubicBezTo>
                <a:lnTo>
                  <a:pt x="5660435" y="5143500"/>
                </a:lnTo>
                <a:lnTo>
                  <a:pt x="0" y="5143500"/>
                </a:lnTo>
                <a:close/>
              </a:path>
            </a:pathLst>
          </a:cu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4" name="Title 3"/>
          <p:cNvSpPr>
            <a:spLocks noGrp="1"/>
          </p:cNvSpPr>
          <p:nvPr>
            <p:ph type="title"/>
          </p:nvPr>
        </p:nvSpPr>
        <p:spPr>
          <a:xfrm>
            <a:off x="5579534" y="884388"/>
            <a:ext cx="2717800" cy="1415430"/>
          </a:xfrm>
          <a:prstGeom prst="rect">
            <a:avLst/>
          </a:prstGeom>
        </p:spPr>
        <p:txBody>
          <a:bodyPr lIns="68580" tIns="34290" rIns="68580" bIns="34290">
            <a:noAutofit/>
          </a:bodyPr>
          <a:lstStyle>
            <a:lvl1pPr algn="l">
              <a:defRPr sz="3300" cap="all">
                <a:solidFill>
                  <a:schemeClr val="tx1">
                    <a:lumMod val="75000"/>
                    <a:lumOff val="25000"/>
                  </a:schemeClr>
                </a:solidFill>
                <a:latin typeface="Lemon/Milk"/>
                <a:cs typeface="Lemon/Milk"/>
              </a:defRPr>
            </a:lvl1pPr>
          </a:lstStyle>
          <a:p>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10" presetClass="entr" presetSubtype="0" fill="hold" grpId="0" nodeType="withEffect" nodePh="1">
                                  <p:stCondLst>
                                    <p:cond delay="0"/>
                                  </p:stCondLst>
                                  <p:endCondLst>
                                    <p:cond evt="begin" delay="0">
                                      <p:tn val="11"/>
                                    </p:cond>
                                  </p:end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hf sldNum="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ave image + left text 2">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1649184" y="0"/>
            <a:ext cx="7494816" cy="5208599"/>
          </a:xfrm>
          <a:custGeom>
            <a:avLst/>
            <a:gdLst/>
            <a:ahLst/>
            <a:cxnLst/>
            <a:rect l="l" t="t" r="r" b="b"/>
            <a:pathLst>
              <a:path w="7494816" h="5208599">
                <a:moveTo>
                  <a:pt x="2076744" y="1780058"/>
                </a:moveTo>
                <a:cubicBezTo>
                  <a:pt x="2126472" y="1835346"/>
                  <a:pt x="2184907" y="1881763"/>
                  <a:pt x="2249549" y="1917647"/>
                </a:cubicBezTo>
                <a:cubicBezTo>
                  <a:pt x="2312936" y="1952828"/>
                  <a:pt x="2381541" y="1977457"/>
                  <a:pt x="2451387" y="1998235"/>
                </a:cubicBezTo>
                <a:cubicBezTo>
                  <a:pt x="2511179" y="2016000"/>
                  <a:pt x="2571864" y="2030928"/>
                  <a:pt x="2629991" y="2053619"/>
                </a:cubicBezTo>
                <a:cubicBezTo>
                  <a:pt x="2726080" y="2091147"/>
                  <a:pt x="2813424" y="2148992"/>
                  <a:pt x="2880732" y="2227176"/>
                </a:cubicBezTo>
                <a:cubicBezTo>
                  <a:pt x="2943448" y="2299997"/>
                  <a:pt x="2985831" y="2386219"/>
                  <a:pt x="3014643" y="2475843"/>
                </a:cubicBezTo>
                <a:cubicBezTo>
                  <a:pt x="3043000" y="2564039"/>
                  <a:pt x="3058642" y="2656742"/>
                  <a:pt x="3060252" y="2751178"/>
                </a:cubicBezTo>
                <a:cubicBezTo>
                  <a:pt x="2996832" y="2671421"/>
                  <a:pt x="2913200" y="2610103"/>
                  <a:pt x="2818044" y="2573619"/>
                </a:cubicBezTo>
                <a:cubicBezTo>
                  <a:pt x="2744595" y="2545463"/>
                  <a:pt x="2666264" y="2532970"/>
                  <a:pt x="2591568" y="2508424"/>
                </a:cubicBezTo>
                <a:cubicBezTo>
                  <a:pt x="2448114" y="2461248"/>
                  <a:pt x="2322383" y="2371538"/>
                  <a:pt x="2230824" y="2251439"/>
                </a:cubicBezTo>
                <a:cubicBezTo>
                  <a:pt x="2127741" y="2116216"/>
                  <a:pt x="2073410" y="1950060"/>
                  <a:pt x="2076744" y="1780058"/>
                </a:cubicBezTo>
                <a:close/>
                <a:moveTo>
                  <a:pt x="0" y="0"/>
                </a:moveTo>
                <a:lnTo>
                  <a:pt x="7494816" y="0"/>
                </a:lnTo>
                <a:lnTo>
                  <a:pt x="7494816" y="5143500"/>
                </a:lnTo>
                <a:lnTo>
                  <a:pt x="4750086" y="5143500"/>
                </a:lnTo>
                <a:lnTo>
                  <a:pt x="4740729" y="5112464"/>
                </a:lnTo>
                <a:lnTo>
                  <a:pt x="4736394" y="5208599"/>
                </a:lnTo>
                <a:cubicBezTo>
                  <a:pt x="4605461" y="5005483"/>
                  <a:pt x="4422500" y="4841137"/>
                  <a:pt x="4206509" y="4732689"/>
                </a:cubicBezTo>
                <a:cubicBezTo>
                  <a:pt x="4039788" y="4648991"/>
                  <a:pt x="3857868" y="4601112"/>
                  <a:pt x="3687359" y="4525642"/>
                </a:cubicBezTo>
                <a:cubicBezTo>
                  <a:pt x="3359902" y="4380619"/>
                  <a:pt x="3084259" y="4139381"/>
                  <a:pt x="2896394" y="3834453"/>
                </a:cubicBezTo>
                <a:cubicBezTo>
                  <a:pt x="2684890" y="3491128"/>
                  <a:pt x="2595698" y="3086255"/>
                  <a:pt x="2643493" y="2685850"/>
                </a:cubicBezTo>
                <a:cubicBezTo>
                  <a:pt x="2747862" y="2828003"/>
                  <a:pt x="2874860" y="2951267"/>
                  <a:pt x="3018983" y="3051134"/>
                </a:cubicBezTo>
                <a:cubicBezTo>
                  <a:pt x="3160306" y="3149046"/>
                  <a:pt x="3316423" y="3223280"/>
                  <a:pt x="3476372" y="3288718"/>
                </a:cubicBezTo>
                <a:cubicBezTo>
                  <a:pt x="3613303" y="3344686"/>
                  <a:pt x="3753009" y="3394167"/>
                  <a:pt x="3884853" y="3461369"/>
                </a:cubicBezTo>
                <a:cubicBezTo>
                  <a:pt x="3939340" y="3489151"/>
                  <a:pt x="3992238" y="3519803"/>
                  <a:pt x="4043133" y="3553281"/>
                </a:cubicBezTo>
                <a:lnTo>
                  <a:pt x="4045274" y="3554875"/>
                </a:lnTo>
                <a:lnTo>
                  <a:pt x="3909149" y="3328454"/>
                </a:lnTo>
                <a:cubicBezTo>
                  <a:pt x="3390306" y="2526346"/>
                  <a:pt x="2717451" y="1829067"/>
                  <a:pt x="1947681" y="1252345"/>
                </a:cubicBezTo>
                <a:cubicBezTo>
                  <a:pt x="1482004" y="903565"/>
                  <a:pt x="984570" y="602315"/>
                  <a:pt x="487691" y="299860"/>
                </a:cubicBezTo>
                <a:close/>
              </a:path>
            </a:pathLst>
          </a:cu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7" name="Title 3"/>
          <p:cNvSpPr>
            <a:spLocks noGrp="1"/>
          </p:cNvSpPr>
          <p:nvPr>
            <p:ph type="title"/>
          </p:nvPr>
        </p:nvSpPr>
        <p:spPr>
          <a:xfrm>
            <a:off x="685801" y="1133055"/>
            <a:ext cx="2717800" cy="1415430"/>
          </a:xfrm>
          <a:prstGeom prst="rect">
            <a:avLst/>
          </a:prstGeom>
        </p:spPr>
        <p:txBody>
          <a:bodyPr lIns="68580" tIns="34290" rIns="68580" bIns="34290">
            <a:noAutofit/>
          </a:bodyPr>
          <a:lstStyle>
            <a:lvl1pPr algn="l">
              <a:defRPr sz="3300" cap="all">
                <a:solidFill>
                  <a:schemeClr val="tx1">
                    <a:lumMod val="75000"/>
                    <a:lumOff val="25000"/>
                  </a:schemeClr>
                </a:solidFill>
                <a:latin typeface="Lemon/Milk"/>
                <a:cs typeface="Lemon/Milk"/>
              </a:defRPr>
            </a:lvl1pPr>
          </a:lstStyle>
          <a:p>
            <a:endParaRPr lang="en-US" dirty="0"/>
          </a:p>
        </p:txBody>
      </p:sp>
      <p:sp>
        <p:nvSpPr>
          <p:cNvPr id="8" name="Text Placeholder 5"/>
          <p:cNvSpPr>
            <a:spLocks noGrp="1"/>
          </p:cNvSpPr>
          <p:nvPr>
            <p:ph type="body" sz="quarter" idx="10"/>
          </p:nvPr>
        </p:nvSpPr>
        <p:spPr>
          <a:xfrm>
            <a:off x="685800" y="2656611"/>
            <a:ext cx="2717800" cy="213595"/>
          </a:xfrm>
          <a:prstGeom prst="rect">
            <a:avLst/>
          </a:prstGeom>
        </p:spPr>
        <p:txBody>
          <a:bodyPr lIns="68580" tIns="34290" rIns="68580" bIns="34290">
            <a:noAutofit/>
          </a:bodyPr>
          <a:lstStyle>
            <a:lvl1pPr marL="0" indent="0" algn="l">
              <a:buNone/>
              <a:defRPr sz="1200" cap="all">
                <a:solidFill>
                  <a:schemeClr val="tx1">
                    <a:lumMod val="50000"/>
                    <a:lumOff val="50000"/>
                  </a:schemeClr>
                </a:solidFill>
                <a:latin typeface="Lato Light" panose="020F0302020204030203"/>
                <a:cs typeface="Lato Light" panose="020F0302020204030203"/>
              </a:defRPr>
            </a:lvl1pPr>
          </a:lstStyle>
          <a:p>
            <a:pPr lvl="0"/>
            <a:endParaRPr lang="en-US" dirty="0"/>
          </a:p>
        </p:txBody>
      </p:sp>
      <p:sp>
        <p:nvSpPr>
          <p:cNvPr id="9" name="Text Placeholder 5"/>
          <p:cNvSpPr>
            <a:spLocks noGrp="1"/>
          </p:cNvSpPr>
          <p:nvPr>
            <p:ph type="body" sz="quarter" idx="12"/>
          </p:nvPr>
        </p:nvSpPr>
        <p:spPr>
          <a:xfrm>
            <a:off x="685800" y="2952942"/>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cxnSp>
        <p:nvCxnSpPr>
          <p:cNvPr id="6" name="Straight Connector 5"/>
          <p:cNvCxnSpPr/>
          <p:nvPr userDrawn="1"/>
        </p:nvCxnSpPr>
        <p:spPr>
          <a:xfrm>
            <a:off x="685800" y="2607716"/>
            <a:ext cx="2717800"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600"/>
                                        <p:tgtEl>
                                          <p:spTgt spid="7"/>
                                        </p:tgtEl>
                                      </p:cBhvr>
                                    </p:animEffect>
                                    <p:anim calcmode="lin" valueType="num">
                                      <p:cBhvr>
                                        <p:cTn id="8" dur="600" fill="hold"/>
                                        <p:tgtEl>
                                          <p:spTgt spid="7"/>
                                        </p:tgtEl>
                                        <p:attrNameLst>
                                          <p:attrName>ppt_x</p:attrName>
                                        </p:attrNameLst>
                                      </p:cBhvr>
                                      <p:tavLst>
                                        <p:tav tm="0">
                                          <p:val>
                                            <p:strVal val="#ppt_x"/>
                                          </p:val>
                                        </p:tav>
                                        <p:tav tm="100000">
                                          <p:val>
                                            <p:strVal val="#ppt_x"/>
                                          </p:val>
                                        </p:tav>
                                      </p:tavLst>
                                    </p:anim>
                                    <p:anim calcmode="lin" valueType="num">
                                      <p:cBhvr>
                                        <p:cTn id="9" dur="540" decel="100000" fill="hold"/>
                                        <p:tgtEl>
                                          <p:spTgt spid="7"/>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7"/>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600"/>
                                        <p:tgtEl>
                                          <p:spTgt spid="8">
                                            <p:txEl>
                                              <p:pRg st="0" end="0"/>
                                            </p:txEl>
                                          </p:spTgt>
                                        </p:tgtEl>
                                      </p:cBhvr>
                                    </p:animEffect>
                                    <p:anim calcmode="lin" valueType="num">
                                      <p:cBhvr>
                                        <p:cTn id="14"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9">
                                            <p:txEl>
                                              <p:pRg st="0" end="0"/>
                                            </p:txEl>
                                          </p:spTgt>
                                        </p:tgtEl>
                                        <p:attrNameLst>
                                          <p:attrName>style.visibility</p:attrName>
                                        </p:attrNameLst>
                                      </p:cBhvr>
                                      <p:to>
                                        <p:strVal val="visible"/>
                                      </p:to>
                                    </p:set>
                                    <p:animEffect transition="in" filter="fade">
                                      <p:cBhvr>
                                        <p:cTn id="19" dur="600"/>
                                        <p:tgtEl>
                                          <p:spTgt spid="9">
                                            <p:txEl>
                                              <p:pRg st="0" end="0"/>
                                            </p:txEl>
                                          </p:spTgt>
                                        </p:tgtEl>
                                      </p:cBhvr>
                                    </p:animEffect>
                                    <p:anim calcmode="lin" valueType="num">
                                      <p:cBhvr>
                                        <p:cTn id="20"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23" presetID="10" presetClass="entr" presetSubtype="0" fill="hold" grpId="0" nodeType="withEffect" nodePh="1">
                                  <p:stCondLst>
                                    <p:cond delay="0"/>
                                  </p:stCondLst>
                                  <p:endCondLst>
                                    <p:cond evt="begin" delay="0">
                                      <p:tn val="23"/>
                                    </p:cond>
                                  </p:end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P spid="9"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ave image + right text 1">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0" y="-19246"/>
            <a:ext cx="5660435" cy="5162746"/>
          </a:xfrm>
          <a:custGeom>
            <a:avLst/>
            <a:gdLst/>
            <a:ahLst/>
            <a:cxnLst/>
            <a:rect l="l" t="t" r="r" b="b"/>
            <a:pathLst>
              <a:path w="5660435" h="5143500">
                <a:moveTo>
                  <a:pt x="0" y="0"/>
                </a:moveTo>
                <a:lnTo>
                  <a:pt x="1773951" y="0"/>
                </a:lnTo>
                <a:lnTo>
                  <a:pt x="1955732" y="200362"/>
                </a:lnTo>
                <a:cubicBezTo>
                  <a:pt x="2250453" y="502488"/>
                  <a:pt x="2576298" y="774971"/>
                  <a:pt x="2913231" y="1033670"/>
                </a:cubicBezTo>
                <a:cubicBezTo>
                  <a:pt x="3297869" y="1328796"/>
                  <a:pt x="3696876" y="1605807"/>
                  <a:pt x="4055735" y="1932061"/>
                </a:cubicBezTo>
                <a:cubicBezTo>
                  <a:pt x="4648918" y="2471516"/>
                  <a:pt x="5122159" y="3134142"/>
                  <a:pt x="5393435" y="3888713"/>
                </a:cubicBezTo>
                <a:cubicBezTo>
                  <a:pt x="5519862" y="4240157"/>
                  <a:pt x="5600080" y="4601791"/>
                  <a:pt x="5643698" y="4966891"/>
                </a:cubicBezTo>
                <a:lnTo>
                  <a:pt x="5660435" y="5143500"/>
                </a:lnTo>
                <a:lnTo>
                  <a:pt x="0" y="5143500"/>
                </a:lnTo>
                <a:close/>
              </a:path>
            </a:pathLst>
          </a:cu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3" name="Title 3"/>
          <p:cNvSpPr>
            <a:spLocks noGrp="1"/>
          </p:cNvSpPr>
          <p:nvPr>
            <p:ph type="title"/>
          </p:nvPr>
        </p:nvSpPr>
        <p:spPr>
          <a:xfrm>
            <a:off x="5579534" y="1133055"/>
            <a:ext cx="2717800" cy="1415430"/>
          </a:xfrm>
          <a:prstGeom prst="rect">
            <a:avLst/>
          </a:prstGeom>
        </p:spPr>
        <p:txBody>
          <a:bodyPr lIns="68580" tIns="34290" rIns="68580" bIns="34290">
            <a:noAutofit/>
          </a:bodyPr>
          <a:lstStyle>
            <a:lvl1pPr algn="l">
              <a:defRPr sz="3300" cap="all">
                <a:solidFill>
                  <a:schemeClr val="tx1">
                    <a:lumMod val="75000"/>
                    <a:lumOff val="25000"/>
                  </a:schemeClr>
                </a:solidFill>
                <a:latin typeface="Lemon/Milk"/>
                <a:cs typeface="Lemon/Milk"/>
              </a:defRPr>
            </a:lvl1pPr>
          </a:lstStyle>
          <a:p>
            <a:endParaRPr lang="en-US" dirty="0"/>
          </a:p>
        </p:txBody>
      </p:sp>
      <p:sp>
        <p:nvSpPr>
          <p:cNvPr id="4" name="Text Placeholder 5"/>
          <p:cNvSpPr>
            <a:spLocks noGrp="1"/>
          </p:cNvSpPr>
          <p:nvPr>
            <p:ph type="body" sz="quarter" idx="10"/>
          </p:nvPr>
        </p:nvSpPr>
        <p:spPr>
          <a:xfrm>
            <a:off x="5579533" y="2656611"/>
            <a:ext cx="2717800" cy="213595"/>
          </a:xfrm>
          <a:prstGeom prst="rect">
            <a:avLst/>
          </a:prstGeom>
        </p:spPr>
        <p:txBody>
          <a:bodyPr lIns="68580" tIns="34290" rIns="68580" bIns="34290">
            <a:noAutofit/>
          </a:bodyPr>
          <a:lstStyle>
            <a:lvl1pPr marL="0" indent="0" algn="l">
              <a:buNone/>
              <a:defRPr sz="1200" cap="all">
                <a:solidFill>
                  <a:schemeClr val="tx1">
                    <a:lumMod val="50000"/>
                    <a:lumOff val="50000"/>
                  </a:schemeClr>
                </a:solidFill>
                <a:latin typeface="Lato Light" panose="020F0302020204030203"/>
                <a:cs typeface="Lato Light" panose="020F0302020204030203"/>
              </a:defRPr>
            </a:lvl1pPr>
          </a:lstStyle>
          <a:p>
            <a:pPr lvl="0"/>
            <a:endParaRPr lang="en-US" dirty="0"/>
          </a:p>
        </p:txBody>
      </p:sp>
      <p:sp>
        <p:nvSpPr>
          <p:cNvPr id="5" name="Text Placeholder 5"/>
          <p:cNvSpPr>
            <a:spLocks noGrp="1"/>
          </p:cNvSpPr>
          <p:nvPr>
            <p:ph type="body" sz="quarter" idx="12"/>
          </p:nvPr>
        </p:nvSpPr>
        <p:spPr>
          <a:xfrm>
            <a:off x="5579533" y="2952942"/>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cxnSp>
        <p:nvCxnSpPr>
          <p:cNvPr id="6" name="Straight Connector 5"/>
          <p:cNvCxnSpPr/>
          <p:nvPr userDrawn="1"/>
        </p:nvCxnSpPr>
        <p:spPr>
          <a:xfrm>
            <a:off x="5596467" y="2607716"/>
            <a:ext cx="2717800"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23" presetID="10" presetClass="entr" presetSubtype="0" fill="hold" grpId="0" nodeType="withEffect" nodePh="1">
                                  <p:stCondLst>
                                    <p:cond delay="0"/>
                                  </p:stCondLst>
                                  <p:endCondLst>
                                    <p:cond evt="begin" delay="0">
                                      <p:tn val="23"/>
                                    </p:cond>
                                  </p:end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rame title + Image left">
    <p:spTree>
      <p:nvGrpSpPr>
        <p:cNvPr id="1" name=""/>
        <p:cNvGrpSpPr/>
        <p:nvPr/>
      </p:nvGrpSpPr>
      <p:grpSpPr>
        <a:xfrm>
          <a:off x="0" y="0"/>
          <a:ext cx="0" cy="0"/>
          <a:chOff x="0" y="0"/>
          <a:chExt cx="0" cy="0"/>
        </a:xfrm>
      </p:grpSpPr>
      <p:sp>
        <p:nvSpPr>
          <p:cNvPr id="6" name="Rectangle 5"/>
          <p:cNvSpPr/>
          <p:nvPr userDrawn="1"/>
        </p:nvSpPr>
        <p:spPr>
          <a:xfrm>
            <a:off x="5952067" y="0"/>
            <a:ext cx="3191933" cy="516043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Picture Placeholder 2"/>
          <p:cNvSpPr>
            <a:spLocks noGrp="1"/>
          </p:cNvSpPr>
          <p:nvPr>
            <p:ph type="pic" sz="quarter" idx="11"/>
          </p:nvPr>
        </p:nvSpPr>
        <p:spPr>
          <a:xfrm>
            <a:off x="-1" y="0"/>
            <a:ext cx="5960533" cy="5143500"/>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4" name="Text Placeholder 5"/>
          <p:cNvSpPr>
            <a:spLocks noGrp="1"/>
          </p:cNvSpPr>
          <p:nvPr>
            <p:ph type="body" sz="quarter" idx="10"/>
          </p:nvPr>
        </p:nvSpPr>
        <p:spPr>
          <a:xfrm>
            <a:off x="6206069" y="2656611"/>
            <a:ext cx="2717800" cy="213595"/>
          </a:xfrm>
          <a:prstGeom prst="rect">
            <a:avLst/>
          </a:prstGeom>
        </p:spPr>
        <p:txBody>
          <a:bodyPr lIns="68580" tIns="34290" rIns="68580" bIns="34290">
            <a:noAutofit/>
          </a:bodyPr>
          <a:lstStyle>
            <a:lvl1pPr marL="0" indent="0" algn="l">
              <a:buNone/>
              <a:defRPr sz="1200" cap="all">
                <a:solidFill>
                  <a:schemeClr val="tx1">
                    <a:lumMod val="50000"/>
                    <a:lumOff val="50000"/>
                  </a:schemeClr>
                </a:solidFill>
                <a:latin typeface="Lato Light" panose="020F0302020204030203"/>
                <a:cs typeface="Lato Light" panose="020F0302020204030203"/>
              </a:defRPr>
            </a:lvl1pPr>
          </a:lstStyle>
          <a:p>
            <a:pPr lvl="0"/>
            <a:endParaRPr lang="en-US" dirty="0"/>
          </a:p>
        </p:txBody>
      </p:sp>
      <p:sp>
        <p:nvSpPr>
          <p:cNvPr id="5" name="Text Placeholder 5"/>
          <p:cNvSpPr>
            <a:spLocks noGrp="1"/>
          </p:cNvSpPr>
          <p:nvPr>
            <p:ph type="body" sz="quarter" idx="12"/>
          </p:nvPr>
        </p:nvSpPr>
        <p:spPr>
          <a:xfrm>
            <a:off x="6206069" y="2952942"/>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3" name="Title 3"/>
          <p:cNvSpPr>
            <a:spLocks noGrp="1"/>
          </p:cNvSpPr>
          <p:nvPr>
            <p:ph type="title"/>
          </p:nvPr>
        </p:nvSpPr>
        <p:spPr>
          <a:xfrm>
            <a:off x="6189136" y="1133055"/>
            <a:ext cx="2717800" cy="1415430"/>
          </a:xfrm>
          <a:prstGeom prst="rect">
            <a:avLst/>
          </a:prstGeom>
        </p:spPr>
        <p:txBody>
          <a:bodyPr lIns="68580" tIns="34290" rIns="68580" bIns="34290">
            <a:noAutofit/>
          </a:bodyPr>
          <a:lstStyle>
            <a:lvl1pPr algn="l">
              <a:defRPr sz="3300" cap="all">
                <a:solidFill>
                  <a:schemeClr val="tx1">
                    <a:lumMod val="50000"/>
                    <a:lumOff val="50000"/>
                  </a:schemeClr>
                </a:solidFill>
                <a:latin typeface="Lemon/Milk"/>
                <a:cs typeface="Lemon/Milk"/>
              </a:defRPr>
            </a:lvl1pPr>
          </a:lstStyle>
          <a:p>
            <a:endParaRPr lang="en-US" dirty="0"/>
          </a:p>
        </p:txBody>
      </p:sp>
      <p:cxnSp>
        <p:nvCxnSpPr>
          <p:cNvPr id="7" name="Straight Connector 6"/>
          <p:cNvCxnSpPr/>
          <p:nvPr userDrawn="1"/>
        </p:nvCxnSpPr>
        <p:spPr>
          <a:xfrm>
            <a:off x="6197600" y="2607716"/>
            <a:ext cx="2717800"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23" presetID="10" presetClass="entr" presetSubtype="0" fill="hold" grpId="0" nodeType="withEffect" nodePh="1">
                                  <p:stCondLst>
                                    <p:cond delay="0"/>
                                  </p:stCondLst>
                                  <p:endCondLst>
                                    <p:cond evt="begin" delay="0">
                                      <p:tn val="23"/>
                                    </p:cond>
                                  </p:end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3" grpId="0"/>
    </p:bldLst>
  </p:timing>
  <p:hf sldNum="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rame title + Image right">
    <p:spTree>
      <p:nvGrpSpPr>
        <p:cNvPr id="1" name=""/>
        <p:cNvGrpSpPr/>
        <p:nvPr/>
      </p:nvGrpSpPr>
      <p:grpSpPr>
        <a:xfrm>
          <a:off x="0" y="0"/>
          <a:ext cx="0" cy="0"/>
          <a:chOff x="0" y="0"/>
          <a:chExt cx="0" cy="0"/>
        </a:xfrm>
      </p:grpSpPr>
      <p:sp>
        <p:nvSpPr>
          <p:cNvPr id="6" name="Rectangle 5"/>
          <p:cNvSpPr/>
          <p:nvPr userDrawn="1"/>
        </p:nvSpPr>
        <p:spPr>
          <a:xfrm>
            <a:off x="0" y="0"/>
            <a:ext cx="3191933" cy="516043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Picture Placeholder 2"/>
          <p:cNvSpPr>
            <a:spLocks noGrp="1"/>
          </p:cNvSpPr>
          <p:nvPr>
            <p:ph type="pic" sz="quarter" idx="11"/>
          </p:nvPr>
        </p:nvSpPr>
        <p:spPr>
          <a:xfrm>
            <a:off x="3183467" y="0"/>
            <a:ext cx="5960533" cy="5143500"/>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4" name="Text Placeholder 5"/>
          <p:cNvSpPr>
            <a:spLocks noGrp="1"/>
          </p:cNvSpPr>
          <p:nvPr>
            <p:ph type="body" sz="quarter" idx="10"/>
          </p:nvPr>
        </p:nvSpPr>
        <p:spPr>
          <a:xfrm>
            <a:off x="254002" y="2656611"/>
            <a:ext cx="2717800" cy="213595"/>
          </a:xfrm>
          <a:prstGeom prst="rect">
            <a:avLst/>
          </a:prstGeom>
        </p:spPr>
        <p:txBody>
          <a:bodyPr lIns="68580" tIns="34290" rIns="68580" bIns="34290">
            <a:noAutofit/>
          </a:bodyPr>
          <a:lstStyle>
            <a:lvl1pPr marL="0" indent="0" algn="l">
              <a:buNone/>
              <a:defRPr sz="1200" cap="all">
                <a:solidFill>
                  <a:schemeClr val="tx1">
                    <a:lumMod val="50000"/>
                    <a:lumOff val="50000"/>
                  </a:schemeClr>
                </a:solidFill>
                <a:latin typeface="Lato Light" panose="020F0302020204030203"/>
                <a:cs typeface="Lato Light" panose="020F0302020204030203"/>
              </a:defRPr>
            </a:lvl1pPr>
          </a:lstStyle>
          <a:p>
            <a:pPr lvl="0"/>
            <a:endParaRPr lang="en-US" dirty="0"/>
          </a:p>
        </p:txBody>
      </p:sp>
      <p:sp>
        <p:nvSpPr>
          <p:cNvPr id="5" name="Text Placeholder 5"/>
          <p:cNvSpPr>
            <a:spLocks noGrp="1"/>
          </p:cNvSpPr>
          <p:nvPr>
            <p:ph type="body" sz="quarter" idx="12"/>
          </p:nvPr>
        </p:nvSpPr>
        <p:spPr>
          <a:xfrm>
            <a:off x="254002" y="2952942"/>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3" name="Title 3"/>
          <p:cNvSpPr>
            <a:spLocks noGrp="1"/>
          </p:cNvSpPr>
          <p:nvPr>
            <p:ph type="title"/>
          </p:nvPr>
        </p:nvSpPr>
        <p:spPr>
          <a:xfrm>
            <a:off x="237069" y="1133055"/>
            <a:ext cx="2717800" cy="1415430"/>
          </a:xfrm>
          <a:prstGeom prst="rect">
            <a:avLst/>
          </a:prstGeom>
        </p:spPr>
        <p:txBody>
          <a:bodyPr lIns="68580" tIns="34290" rIns="68580" bIns="34290">
            <a:noAutofit/>
          </a:bodyPr>
          <a:lstStyle>
            <a:lvl1pPr algn="l">
              <a:defRPr sz="3300" cap="all">
                <a:solidFill>
                  <a:schemeClr val="tx1">
                    <a:lumMod val="50000"/>
                    <a:lumOff val="50000"/>
                  </a:schemeClr>
                </a:solidFill>
                <a:latin typeface="Lemon/Milk"/>
                <a:cs typeface="Lemon/Milk"/>
              </a:defRPr>
            </a:lvl1pPr>
          </a:lstStyle>
          <a:p>
            <a:endParaRPr lang="en-US" dirty="0"/>
          </a:p>
        </p:txBody>
      </p:sp>
      <p:cxnSp>
        <p:nvCxnSpPr>
          <p:cNvPr id="7" name="Straight Connector 6"/>
          <p:cNvCxnSpPr/>
          <p:nvPr userDrawn="1"/>
        </p:nvCxnSpPr>
        <p:spPr>
          <a:xfrm>
            <a:off x="237067" y="2607716"/>
            <a:ext cx="2717800"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600"/>
                                        <p:tgtEl>
                                          <p:spTgt spid="4">
                                            <p:txEl>
                                              <p:pRg st="0" end="0"/>
                                            </p:txEl>
                                          </p:spTgt>
                                        </p:tgtEl>
                                      </p:cBhvr>
                                    </p:animEffect>
                                    <p:anim calcmode="lin" valueType="num">
                                      <p:cBhvr>
                                        <p:cTn id="14"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600"/>
                                        <p:tgtEl>
                                          <p:spTgt spid="5">
                                            <p:txEl>
                                              <p:pRg st="0" end="0"/>
                                            </p:txEl>
                                          </p:spTgt>
                                        </p:tgtEl>
                                      </p:cBhvr>
                                    </p:animEffect>
                                    <p:anim calcmode="lin" valueType="num">
                                      <p:cBhvr>
                                        <p:cTn id="20"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23" presetID="10" presetClass="entr" presetSubtype="0" fill="hold" grpId="0" nodeType="withEffect" nodePh="1">
                                  <p:stCondLst>
                                    <p:cond delay="0"/>
                                  </p:stCondLst>
                                  <p:endCondLst>
                                    <p:cond evt="begin" delay="0">
                                      <p:tn val="23"/>
                                    </p:cond>
                                  </p:end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P spid="3" grpId="0"/>
    </p:bldLst>
  </p:timing>
  <p:hf sldNum="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Frame +Title + Image left">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2463801" y="0"/>
            <a:ext cx="2133600" cy="5143500"/>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6" name="Rectangle 5"/>
          <p:cNvSpPr/>
          <p:nvPr userDrawn="1"/>
        </p:nvSpPr>
        <p:spPr>
          <a:xfrm>
            <a:off x="0" y="0"/>
            <a:ext cx="2463800" cy="516890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3"/>
          <p:cNvSpPr>
            <a:spLocks noGrp="1"/>
          </p:cNvSpPr>
          <p:nvPr>
            <p:ph type="title"/>
          </p:nvPr>
        </p:nvSpPr>
        <p:spPr>
          <a:xfrm>
            <a:off x="228599" y="1006060"/>
            <a:ext cx="1998132" cy="975143"/>
          </a:xfrm>
          <a:prstGeom prst="rect">
            <a:avLst/>
          </a:prstGeom>
        </p:spPr>
        <p:txBody>
          <a:bodyPr lIns="68580" tIns="34290" rIns="68580" bIns="34290">
            <a:noAutofit/>
          </a:bodyPr>
          <a:lstStyle>
            <a:lvl1pPr algn="l">
              <a:defRPr sz="2000" cap="all">
                <a:solidFill>
                  <a:schemeClr val="bg1"/>
                </a:solidFill>
                <a:latin typeface="Lemon/Milk"/>
                <a:cs typeface="Lemon/Milk"/>
              </a:defRPr>
            </a:lvl1pPr>
          </a:lstStyle>
          <a:p>
            <a:endParaRPr lang="en-US" dirty="0"/>
          </a:p>
        </p:txBody>
      </p:sp>
      <p:sp>
        <p:nvSpPr>
          <p:cNvPr id="5" name="Text Placeholder 5"/>
          <p:cNvSpPr>
            <a:spLocks noGrp="1"/>
          </p:cNvSpPr>
          <p:nvPr>
            <p:ph type="body" sz="quarter" idx="12"/>
          </p:nvPr>
        </p:nvSpPr>
        <p:spPr>
          <a:xfrm>
            <a:off x="270933" y="2952942"/>
            <a:ext cx="2015067" cy="1068741"/>
          </a:xfrm>
          <a:prstGeom prst="rect">
            <a:avLst/>
          </a:prstGeom>
        </p:spPr>
        <p:txBody>
          <a:bodyPr lIns="68580" tIns="34290" rIns="68580" bIns="34290">
            <a:noAutofit/>
          </a:bodyPr>
          <a:lstStyle>
            <a:lvl1pPr marL="0" indent="0" algn="l">
              <a:lnSpc>
                <a:spcPct val="120000"/>
              </a:lnSpc>
              <a:buNone/>
              <a:defRPr lang="en-US" sz="900" smtClean="0">
                <a:solidFill>
                  <a:schemeClr val="bg1"/>
                </a:solidFill>
                <a:latin typeface="Lato Regular" panose="020F0502020204030203"/>
                <a:cs typeface="Lato Regular" panose="020F0502020204030203"/>
              </a:defRPr>
            </a:lvl1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0"/>
                                  </p:stCondLst>
                                  <p:endCondLst>
                                    <p:cond evt="begin" delay="0">
                                      <p:tn val="17"/>
                                    </p:cond>
                                  </p:end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rame + Title + Image left">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4546601" y="0"/>
            <a:ext cx="2133600" cy="5151967"/>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6" name="Rectangle 5"/>
          <p:cNvSpPr/>
          <p:nvPr userDrawn="1"/>
        </p:nvSpPr>
        <p:spPr>
          <a:xfrm>
            <a:off x="6680200" y="0"/>
            <a:ext cx="2463800" cy="5168901"/>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itle 3"/>
          <p:cNvSpPr>
            <a:spLocks noGrp="1"/>
          </p:cNvSpPr>
          <p:nvPr>
            <p:ph type="title"/>
          </p:nvPr>
        </p:nvSpPr>
        <p:spPr>
          <a:xfrm>
            <a:off x="6908799" y="1006060"/>
            <a:ext cx="1998132" cy="975143"/>
          </a:xfrm>
          <a:prstGeom prst="rect">
            <a:avLst/>
          </a:prstGeom>
        </p:spPr>
        <p:txBody>
          <a:bodyPr lIns="68580" tIns="34290" rIns="68580" bIns="34290">
            <a:noAutofit/>
          </a:bodyPr>
          <a:lstStyle>
            <a:lvl1pPr algn="l">
              <a:defRPr sz="2000" cap="all">
                <a:solidFill>
                  <a:schemeClr val="bg1"/>
                </a:solidFill>
                <a:latin typeface="Lemon/Milk"/>
                <a:cs typeface="Lemon/Milk"/>
              </a:defRPr>
            </a:lvl1pPr>
          </a:lstStyle>
          <a:p>
            <a:endParaRPr lang="en-US" dirty="0"/>
          </a:p>
        </p:txBody>
      </p:sp>
      <p:sp>
        <p:nvSpPr>
          <p:cNvPr id="5" name="Text Placeholder 5"/>
          <p:cNvSpPr>
            <a:spLocks noGrp="1"/>
          </p:cNvSpPr>
          <p:nvPr>
            <p:ph type="body" sz="quarter" idx="12"/>
          </p:nvPr>
        </p:nvSpPr>
        <p:spPr>
          <a:xfrm>
            <a:off x="6951133" y="2952942"/>
            <a:ext cx="2015067" cy="1068741"/>
          </a:xfrm>
          <a:prstGeom prst="rect">
            <a:avLst/>
          </a:prstGeom>
        </p:spPr>
        <p:txBody>
          <a:bodyPr lIns="68580" tIns="34290" rIns="68580" bIns="34290">
            <a:noAutofit/>
          </a:bodyPr>
          <a:lstStyle>
            <a:lvl1pPr marL="0" indent="0" algn="l">
              <a:lnSpc>
                <a:spcPct val="120000"/>
              </a:lnSpc>
              <a:buNone/>
              <a:defRPr lang="en-US" sz="900" smtClean="0">
                <a:solidFill>
                  <a:schemeClr val="bg1"/>
                </a:solidFill>
                <a:latin typeface="Lato Regular" panose="020F0502020204030203"/>
                <a:cs typeface="Lato Regular" panose="020F0502020204030203"/>
              </a:defRPr>
            </a:lvl1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600"/>
                                        <p:tgtEl>
                                          <p:spTgt spid="3"/>
                                        </p:tgtEl>
                                      </p:cBhvr>
                                    </p:animEffect>
                                    <p:anim calcmode="lin" valueType="num">
                                      <p:cBhvr>
                                        <p:cTn id="8" dur="600" fill="hold"/>
                                        <p:tgtEl>
                                          <p:spTgt spid="3"/>
                                        </p:tgtEl>
                                        <p:attrNameLst>
                                          <p:attrName>ppt_x</p:attrName>
                                        </p:attrNameLst>
                                      </p:cBhvr>
                                      <p:tavLst>
                                        <p:tav tm="0">
                                          <p:val>
                                            <p:strVal val="#ppt_x"/>
                                          </p:val>
                                        </p:tav>
                                        <p:tav tm="100000">
                                          <p:val>
                                            <p:strVal val="#ppt_x"/>
                                          </p:val>
                                        </p:tav>
                                      </p:tavLst>
                                    </p:anim>
                                    <p:anim calcmode="lin" valueType="num">
                                      <p:cBhvr>
                                        <p:cTn id="9" dur="540" decel="100000" fill="hold"/>
                                        <p:tgtEl>
                                          <p:spTgt spid="3"/>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3"/>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0"/>
                                  </p:stCondLst>
                                  <p:endCondLst>
                                    <p:cond evt="begin" delay="0">
                                      <p:tn val="17"/>
                                    </p:cond>
                                  </p:end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Image top + frame left">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2463796" y="0"/>
            <a:ext cx="6680200" cy="2573867"/>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3" name="Rectangle 2"/>
          <p:cNvSpPr/>
          <p:nvPr userDrawn="1"/>
        </p:nvSpPr>
        <p:spPr>
          <a:xfrm>
            <a:off x="0" y="0"/>
            <a:ext cx="2463800" cy="516043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228599" y="1006060"/>
            <a:ext cx="1998132" cy="975143"/>
          </a:xfrm>
          <a:prstGeom prst="rect">
            <a:avLst/>
          </a:prstGeom>
        </p:spPr>
        <p:txBody>
          <a:bodyPr lIns="68580" tIns="34290" rIns="68580" bIns="34290">
            <a:noAutofit/>
          </a:bodyPr>
          <a:lstStyle>
            <a:lvl1pPr algn="l">
              <a:defRPr sz="2000" cap="all">
                <a:solidFill>
                  <a:schemeClr val="bg1"/>
                </a:solidFill>
                <a:latin typeface="Lemon/Milk"/>
                <a:cs typeface="Lemon/Milk"/>
              </a:defRPr>
            </a:lvl1pPr>
          </a:lstStyle>
          <a:p>
            <a:endParaRPr lang="en-US" dirty="0"/>
          </a:p>
        </p:txBody>
      </p:sp>
      <p:sp>
        <p:nvSpPr>
          <p:cNvPr id="5" name="Text Placeholder 5"/>
          <p:cNvSpPr>
            <a:spLocks noGrp="1"/>
          </p:cNvSpPr>
          <p:nvPr>
            <p:ph type="body" sz="quarter" idx="12"/>
          </p:nvPr>
        </p:nvSpPr>
        <p:spPr>
          <a:xfrm>
            <a:off x="270933" y="2952942"/>
            <a:ext cx="2015067" cy="1068741"/>
          </a:xfrm>
          <a:prstGeom prst="rect">
            <a:avLst/>
          </a:prstGeom>
        </p:spPr>
        <p:txBody>
          <a:bodyPr lIns="68580" tIns="34290" rIns="68580" bIns="34290">
            <a:noAutofit/>
          </a:bodyPr>
          <a:lstStyle>
            <a:lvl1pPr marL="0" indent="0" algn="l">
              <a:lnSpc>
                <a:spcPct val="120000"/>
              </a:lnSpc>
              <a:buNone/>
              <a:defRPr lang="en-US" sz="900" smtClean="0">
                <a:solidFill>
                  <a:schemeClr val="bg1"/>
                </a:solidFill>
                <a:latin typeface="Lato Regular" panose="020F0502020204030203"/>
                <a:cs typeface="Lato Regular" panose="020F0502020204030203"/>
              </a:defRPr>
            </a:lvl1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0"/>
                                  </p:stCondLst>
                                  <p:endCondLst>
                                    <p:cond evt="begin" delay="0">
                                      <p:tn val="17"/>
                                    </p:cond>
                                  </p:end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Image top + frame right">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3" y="-3"/>
            <a:ext cx="6680200" cy="2573867"/>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3" name="Rectangle 2"/>
          <p:cNvSpPr/>
          <p:nvPr userDrawn="1"/>
        </p:nvSpPr>
        <p:spPr>
          <a:xfrm>
            <a:off x="6680200" y="0"/>
            <a:ext cx="2463800" cy="516043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908799" y="1006060"/>
            <a:ext cx="1998132" cy="975143"/>
          </a:xfrm>
          <a:prstGeom prst="rect">
            <a:avLst/>
          </a:prstGeom>
        </p:spPr>
        <p:txBody>
          <a:bodyPr lIns="68580" tIns="34290" rIns="68580" bIns="34290">
            <a:noAutofit/>
          </a:bodyPr>
          <a:lstStyle>
            <a:lvl1pPr algn="l">
              <a:defRPr sz="2000" cap="all">
                <a:solidFill>
                  <a:schemeClr val="bg1"/>
                </a:solidFill>
                <a:latin typeface="Lemon/Milk"/>
                <a:cs typeface="Lemon/Milk"/>
              </a:defRPr>
            </a:lvl1pPr>
          </a:lstStyle>
          <a:p>
            <a:endParaRPr lang="en-US" dirty="0"/>
          </a:p>
        </p:txBody>
      </p:sp>
      <p:sp>
        <p:nvSpPr>
          <p:cNvPr id="5" name="Text Placeholder 5"/>
          <p:cNvSpPr>
            <a:spLocks noGrp="1"/>
          </p:cNvSpPr>
          <p:nvPr>
            <p:ph type="body" sz="quarter" idx="12"/>
          </p:nvPr>
        </p:nvSpPr>
        <p:spPr>
          <a:xfrm>
            <a:off x="6951133" y="2952942"/>
            <a:ext cx="2015067" cy="1068741"/>
          </a:xfrm>
          <a:prstGeom prst="rect">
            <a:avLst/>
          </a:prstGeom>
        </p:spPr>
        <p:txBody>
          <a:bodyPr lIns="68580" tIns="34290" rIns="68580" bIns="34290">
            <a:noAutofit/>
          </a:bodyPr>
          <a:lstStyle>
            <a:lvl1pPr marL="0" indent="0" algn="l">
              <a:lnSpc>
                <a:spcPct val="120000"/>
              </a:lnSpc>
              <a:buNone/>
              <a:defRPr lang="en-US" sz="900" smtClean="0">
                <a:solidFill>
                  <a:schemeClr val="bg1"/>
                </a:solidFill>
                <a:latin typeface="Lato Regular" panose="020F0502020204030203"/>
                <a:cs typeface="Lato Regular" panose="020F0502020204030203"/>
              </a:defRPr>
            </a:lvl1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0"/>
                                  </p:stCondLst>
                                  <p:endCondLst>
                                    <p:cond evt="begin" delay="0">
                                      <p:tn val="17"/>
                                    </p:cond>
                                  </p:end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age top + small frame left">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2463800" y="0"/>
            <a:ext cx="6680200" cy="2582333"/>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3" name="Rectangle 2"/>
          <p:cNvSpPr/>
          <p:nvPr userDrawn="1"/>
        </p:nvSpPr>
        <p:spPr>
          <a:xfrm>
            <a:off x="0" y="0"/>
            <a:ext cx="2463800" cy="258233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237065" y="260994"/>
            <a:ext cx="1998132" cy="975143"/>
          </a:xfrm>
          <a:prstGeom prst="rect">
            <a:avLst/>
          </a:prstGeom>
        </p:spPr>
        <p:txBody>
          <a:bodyPr lIns="68580" tIns="34290" rIns="68580" bIns="34290">
            <a:noAutofit/>
          </a:bodyPr>
          <a:lstStyle>
            <a:lvl1pPr algn="l">
              <a:defRPr sz="2000" cap="all">
                <a:solidFill>
                  <a:schemeClr val="bg1"/>
                </a:solidFill>
                <a:latin typeface="Lemon/Milk"/>
                <a:cs typeface="Lemon/Milk"/>
              </a:defRPr>
            </a:lvl1pPr>
          </a:lstStyle>
          <a:p>
            <a:endParaRPr lang="en-US" dirty="0"/>
          </a:p>
        </p:txBody>
      </p:sp>
      <p:sp>
        <p:nvSpPr>
          <p:cNvPr id="5" name="Text Placeholder 5"/>
          <p:cNvSpPr>
            <a:spLocks noGrp="1"/>
          </p:cNvSpPr>
          <p:nvPr>
            <p:ph type="body" sz="quarter" idx="12"/>
          </p:nvPr>
        </p:nvSpPr>
        <p:spPr>
          <a:xfrm>
            <a:off x="237066" y="1285009"/>
            <a:ext cx="2015067" cy="1068741"/>
          </a:xfrm>
          <a:prstGeom prst="rect">
            <a:avLst/>
          </a:prstGeom>
        </p:spPr>
        <p:txBody>
          <a:bodyPr lIns="68580" tIns="34290" rIns="68580" bIns="34290">
            <a:noAutofit/>
          </a:bodyPr>
          <a:lstStyle>
            <a:lvl1pPr marL="0" indent="0" algn="l">
              <a:lnSpc>
                <a:spcPct val="120000"/>
              </a:lnSpc>
              <a:buNone/>
              <a:defRPr lang="en-US" sz="900" smtClean="0">
                <a:solidFill>
                  <a:schemeClr val="bg1"/>
                </a:solidFill>
                <a:latin typeface="Lato Regular" panose="020F0502020204030203"/>
                <a:cs typeface="Lato Regular" panose="020F0502020204030203"/>
              </a:defRPr>
            </a:lvl1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0"/>
                                  </p:stCondLst>
                                  <p:endCondLst>
                                    <p:cond evt="begin" delay="0">
                                      <p:tn val="17"/>
                                    </p:cond>
                                  </p:end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694161267"/>
      </p:ext>
    </p:extLst>
  </p:cSld>
  <p:clrMapOvr>
    <a:masterClrMapping/>
  </p:clrMapOvr>
  <p:transition>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 top + small frame right">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8467" y="0"/>
            <a:ext cx="6680200" cy="2573867"/>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3" name="Rectangle 2"/>
          <p:cNvSpPr/>
          <p:nvPr userDrawn="1"/>
        </p:nvSpPr>
        <p:spPr>
          <a:xfrm>
            <a:off x="6680200" y="0"/>
            <a:ext cx="2463800" cy="258233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6900333" y="260994"/>
            <a:ext cx="1998132" cy="975143"/>
          </a:xfrm>
          <a:prstGeom prst="rect">
            <a:avLst/>
          </a:prstGeom>
        </p:spPr>
        <p:txBody>
          <a:bodyPr lIns="68580" tIns="34290" rIns="68580" bIns="34290">
            <a:noAutofit/>
          </a:bodyPr>
          <a:lstStyle>
            <a:lvl1pPr algn="l">
              <a:defRPr sz="2000" cap="all">
                <a:solidFill>
                  <a:schemeClr val="bg1"/>
                </a:solidFill>
                <a:latin typeface="Lemon/Milk"/>
                <a:cs typeface="Lemon/Milk"/>
              </a:defRPr>
            </a:lvl1pPr>
          </a:lstStyle>
          <a:p>
            <a:endParaRPr lang="en-US" dirty="0"/>
          </a:p>
        </p:txBody>
      </p:sp>
      <p:sp>
        <p:nvSpPr>
          <p:cNvPr id="5" name="Text Placeholder 5"/>
          <p:cNvSpPr>
            <a:spLocks noGrp="1"/>
          </p:cNvSpPr>
          <p:nvPr>
            <p:ph type="body" sz="quarter" idx="12"/>
          </p:nvPr>
        </p:nvSpPr>
        <p:spPr>
          <a:xfrm>
            <a:off x="6900334" y="1285009"/>
            <a:ext cx="2015067" cy="1068741"/>
          </a:xfrm>
          <a:prstGeom prst="rect">
            <a:avLst/>
          </a:prstGeom>
        </p:spPr>
        <p:txBody>
          <a:bodyPr lIns="68580" tIns="34290" rIns="68580" bIns="34290">
            <a:noAutofit/>
          </a:bodyPr>
          <a:lstStyle>
            <a:lvl1pPr marL="0" indent="0" algn="l">
              <a:lnSpc>
                <a:spcPct val="120000"/>
              </a:lnSpc>
              <a:buNone/>
              <a:defRPr lang="en-US" sz="900" smtClean="0">
                <a:solidFill>
                  <a:schemeClr val="bg1"/>
                </a:solidFill>
                <a:latin typeface="Lato Regular" panose="020F0502020204030203"/>
                <a:cs typeface="Lato Regular" panose="020F0502020204030203"/>
              </a:defRPr>
            </a:lvl1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600"/>
                                        <p:tgtEl>
                                          <p:spTgt spid="5">
                                            <p:txEl>
                                              <p:pRg st="0" end="0"/>
                                            </p:txEl>
                                          </p:spTgt>
                                        </p:tgtEl>
                                      </p:cBhvr>
                                    </p:animEffect>
                                    <p:anim calcmode="lin" valueType="num">
                                      <p:cBhvr>
                                        <p:cTn id="14" dur="6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0"/>
                                  </p:stCondLst>
                                  <p:endCondLst>
                                    <p:cond evt="begin" delay="0">
                                      <p:tn val="17"/>
                                    </p:cond>
                                  </p:end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
                        </p:tgtEl>
                        <p:attrNameLst>
                          <p:attrName>style.visibility</p:attrName>
                        </p:attrNameLst>
                      </p:cBhvr>
                      <p:to>
                        <p:strVal val="visible"/>
                      </p:to>
                    </p:set>
                    <p:animEffect transition="in" filter="fade">
                      <p:cBhvr>
                        <p:cTn dur="600"/>
                        <p:tgtEl>
                          <p:spTgt spid="5"/>
                        </p:tgtEl>
                      </p:cBhvr>
                    </p:animEffect>
                    <p:anim calcmode="lin" valueType="num">
                      <p:cBhvr>
                        <p:cTn dur="600" fill="hold"/>
                        <p:tgtEl>
                          <p:spTgt spid="5"/>
                        </p:tgtEl>
                        <p:attrNameLst>
                          <p:attrName>ppt_x</p:attrName>
                        </p:attrNameLst>
                      </p:cBhvr>
                      <p:tavLst>
                        <p:tav tm="0">
                          <p:val>
                            <p:strVal val="#ppt_x"/>
                          </p:val>
                        </p:tav>
                        <p:tav tm="100000">
                          <p:val>
                            <p:strVal val="#ppt_x"/>
                          </p:val>
                        </p:tav>
                      </p:tavLst>
                    </p:anim>
                    <p:anim calcmode="lin" valueType="num">
                      <p:cBhvr>
                        <p:cTn dur="540" decel="100000" fill="hold"/>
                        <p:tgtEl>
                          <p:spTgt spid="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Image down">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0" y="2569633"/>
            <a:ext cx="9144000" cy="2573867"/>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sldNum="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Image top">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0" y="0"/>
            <a:ext cx="9144000" cy="2573867"/>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hf sldNum="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ear tile image + text right">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0" y="0"/>
            <a:ext cx="2294467" cy="5151967"/>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3" name="Picture Placeholder 2"/>
          <p:cNvSpPr>
            <a:spLocks noGrp="1"/>
          </p:cNvSpPr>
          <p:nvPr>
            <p:ph type="pic" sz="quarter" idx="12"/>
          </p:nvPr>
        </p:nvSpPr>
        <p:spPr>
          <a:xfrm>
            <a:off x="2362200" y="0"/>
            <a:ext cx="2294467" cy="2531533"/>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4" name="Picture Placeholder 2"/>
          <p:cNvSpPr>
            <a:spLocks noGrp="1"/>
          </p:cNvSpPr>
          <p:nvPr>
            <p:ph type="pic" sz="quarter" idx="13"/>
          </p:nvPr>
        </p:nvSpPr>
        <p:spPr>
          <a:xfrm>
            <a:off x="2362200" y="2599267"/>
            <a:ext cx="2294467" cy="2561167"/>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5" name="Title 3"/>
          <p:cNvSpPr>
            <a:spLocks noGrp="1"/>
          </p:cNvSpPr>
          <p:nvPr>
            <p:ph type="title"/>
          </p:nvPr>
        </p:nvSpPr>
        <p:spPr>
          <a:xfrm>
            <a:off x="5579534" y="1192324"/>
            <a:ext cx="2717800" cy="340143"/>
          </a:xfrm>
          <a:prstGeom prst="rect">
            <a:avLst/>
          </a:prstGeom>
        </p:spPr>
        <p:txBody>
          <a:bodyPr lIns="68580" tIns="34290" rIns="68580" bIns="34290">
            <a:noAutofit/>
          </a:bodyPr>
          <a:lstStyle>
            <a:lvl1pPr algn="l">
              <a:defRPr sz="2000" cap="all">
                <a:solidFill>
                  <a:schemeClr val="tx1">
                    <a:lumMod val="75000"/>
                    <a:lumOff val="25000"/>
                  </a:schemeClr>
                </a:solidFill>
                <a:latin typeface="Lemon/Milk"/>
                <a:cs typeface="Lemon/Milk"/>
              </a:defRPr>
            </a:lvl1pPr>
          </a:lstStyle>
          <a:p>
            <a:endParaRPr lang="en-US" dirty="0"/>
          </a:p>
        </p:txBody>
      </p:sp>
      <p:sp>
        <p:nvSpPr>
          <p:cNvPr id="6" name="Text Placeholder 5"/>
          <p:cNvSpPr>
            <a:spLocks noGrp="1"/>
          </p:cNvSpPr>
          <p:nvPr>
            <p:ph type="body" sz="quarter" idx="10"/>
          </p:nvPr>
        </p:nvSpPr>
        <p:spPr>
          <a:xfrm>
            <a:off x="5579533" y="2969878"/>
            <a:ext cx="2717800" cy="213595"/>
          </a:xfrm>
          <a:prstGeom prst="rect">
            <a:avLst/>
          </a:prstGeom>
        </p:spPr>
        <p:txBody>
          <a:bodyPr lIns="68580" tIns="34290" rIns="68580" bIns="34290">
            <a:noAutofit/>
          </a:bodyPr>
          <a:lstStyle>
            <a:lvl1pPr marL="0" indent="0" algn="l">
              <a:buNone/>
              <a:defRPr sz="900" cap="all">
                <a:solidFill>
                  <a:schemeClr val="tx1">
                    <a:lumMod val="75000"/>
                    <a:lumOff val="25000"/>
                  </a:schemeClr>
                </a:solidFill>
                <a:latin typeface="Agency FB" panose="020B0503020202020204" pitchFamily="34" charset="0"/>
                <a:cs typeface="Arial" panose="020B0604020202020204" pitchFamily="34" charset="0"/>
              </a:defRPr>
            </a:lvl1pPr>
          </a:lstStyle>
          <a:p>
            <a:pPr lvl="0"/>
            <a:endParaRPr lang="en-US" dirty="0"/>
          </a:p>
        </p:txBody>
      </p:sp>
      <p:sp>
        <p:nvSpPr>
          <p:cNvPr id="7" name="Text Placeholder 5"/>
          <p:cNvSpPr>
            <a:spLocks noGrp="1"/>
          </p:cNvSpPr>
          <p:nvPr>
            <p:ph type="body" sz="quarter" idx="14"/>
          </p:nvPr>
        </p:nvSpPr>
        <p:spPr>
          <a:xfrm>
            <a:off x="5579533" y="3274676"/>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8" name="Text Placeholder 5"/>
          <p:cNvSpPr>
            <a:spLocks noGrp="1"/>
          </p:cNvSpPr>
          <p:nvPr>
            <p:ph type="body" sz="quarter" idx="15"/>
          </p:nvPr>
        </p:nvSpPr>
        <p:spPr>
          <a:xfrm>
            <a:off x="5579533" y="1623676"/>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30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nodePh="1">
                                  <p:stCondLst>
                                    <p:cond delay="300"/>
                                  </p:stCondLst>
                                  <p:endCondLst>
                                    <p:cond evt="begin" delay="0">
                                      <p:tn val="8"/>
                                    </p:cond>
                                  </p:end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37" presetClass="entr" presetSubtype="0" fill="hold" grpId="0" nodeType="withEffect" nodePh="1">
                                  <p:stCondLst>
                                    <p:cond delay="0"/>
                                  </p:stCondLst>
                                  <p:endCondLst>
                                    <p:cond evt="begin" delay="0">
                                      <p:tn val="14"/>
                                    </p:cond>
                                  </p:endCondLst>
                                  <p:childTnLst>
                                    <p:set>
                                      <p:cBhvr>
                                        <p:cTn id="15" dur="1" fill="hold">
                                          <p:stCondLst>
                                            <p:cond delay="0"/>
                                          </p:stCondLst>
                                        </p:cTn>
                                        <p:tgtEl>
                                          <p:spTgt spid="5"/>
                                        </p:tgtEl>
                                        <p:attrNameLst>
                                          <p:attrName>style.visibility</p:attrName>
                                        </p:attrNameLst>
                                      </p:cBhvr>
                                      <p:to>
                                        <p:strVal val="visible"/>
                                      </p:to>
                                    </p:set>
                                    <p:animEffect transition="in" filter="fade">
                                      <p:cBhvr>
                                        <p:cTn id="16" dur="600"/>
                                        <p:tgtEl>
                                          <p:spTgt spid="5"/>
                                        </p:tgtEl>
                                      </p:cBhvr>
                                    </p:animEffect>
                                    <p:anim calcmode="lin" valueType="num">
                                      <p:cBhvr>
                                        <p:cTn id="17" dur="600" fill="hold"/>
                                        <p:tgtEl>
                                          <p:spTgt spid="5"/>
                                        </p:tgtEl>
                                        <p:attrNameLst>
                                          <p:attrName>ppt_x</p:attrName>
                                        </p:attrNameLst>
                                      </p:cBhvr>
                                      <p:tavLst>
                                        <p:tav tm="0">
                                          <p:val>
                                            <p:strVal val="#ppt_x"/>
                                          </p:val>
                                        </p:tav>
                                        <p:tav tm="100000">
                                          <p:val>
                                            <p:strVal val="#ppt_x"/>
                                          </p:val>
                                        </p:tav>
                                      </p:tavLst>
                                    </p:anim>
                                    <p:anim calcmode="lin" valueType="num">
                                      <p:cBhvr>
                                        <p:cTn id="18" dur="540" decel="100000" fill="hold"/>
                                        <p:tgtEl>
                                          <p:spTgt spid="5"/>
                                        </p:tgtEl>
                                        <p:attrNameLst>
                                          <p:attrName>ppt_y</p:attrName>
                                        </p:attrNameLst>
                                      </p:cBhvr>
                                      <p:tavLst>
                                        <p:tav tm="0">
                                          <p:val>
                                            <p:strVal val="#ppt_y+1"/>
                                          </p:val>
                                        </p:tav>
                                        <p:tav tm="100000">
                                          <p:val>
                                            <p:strVal val="#ppt_y-.03"/>
                                          </p:val>
                                        </p:tav>
                                      </p:tavLst>
                                    </p:anim>
                                    <p:anim calcmode="lin" valueType="num">
                                      <p:cBhvr>
                                        <p:cTn id="19"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par>
                                <p:cTn id="20" presetID="37" presetClass="entr" presetSubtype="0" fill="hold" grpId="0" nodeType="withEffect" nodePh="1">
                                  <p:stCondLst>
                                    <p:cond delay="300"/>
                                  </p:stCondLst>
                                  <p:endCondLst>
                                    <p:cond evt="begin" delay="0">
                                      <p:tn val="20"/>
                                    </p:cond>
                                  </p:end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600"/>
                                        <p:tgtEl>
                                          <p:spTgt spid="6">
                                            <p:txEl>
                                              <p:pRg st="0" end="0"/>
                                            </p:txEl>
                                          </p:spTgt>
                                        </p:tgtEl>
                                      </p:cBhvr>
                                    </p:animEffect>
                                    <p:anim calcmode="lin" valueType="num">
                                      <p:cBhvr>
                                        <p:cTn id="23" dur="6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4" dur="54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25" dur="60" accel="100000" fill="hold">
                                          <p:stCondLst>
                                            <p:cond delay="540"/>
                                          </p:stCondLst>
                                        </p:cTn>
                                        <p:tgtEl>
                                          <p:spTgt spid="6">
                                            <p:txEl>
                                              <p:pRg st="0" end="0"/>
                                            </p:txEl>
                                          </p:spTgt>
                                        </p:tgtEl>
                                        <p:attrNameLst>
                                          <p:attrName>ppt_y</p:attrName>
                                        </p:attrNameLst>
                                      </p:cBhvr>
                                      <p:tavLst>
                                        <p:tav tm="0">
                                          <p:val>
                                            <p:strVal val="#ppt_y-.03"/>
                                          </p:val>
                                        </p:tav>
                                        <p:tav tm="100000">
                                          <p:val>
                                            <p:strVal val="#ppt_y"/>
                                          </p:val>
                                        </p:tav>
                                      </p:tavLst>
                                    </p:anim>
                                  </p:childTnLst>
                                </p:cTn>
                              </p:par>
                              <p:par>
                                <p:cTn id="26" presetID="37" presetClass="entr" presetSubtype="0" fill="hold" grpId="0" nodeType="withEffect" nodePh="1">
                                  <p:stCondLst>
                                    <p:cond delay="300"/>
                                  </p:stCondLst>
                                  <p:endCondLst>
                                    <p:cond evt="begin" delay="0">
                                      <p:tn val="26"/>
                                    </p:cond>
                                  </p:end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600"/>
                                        <p:tgtEl>
                                          <p:spTgt spid="7">
                                            <p:txEl>
                                              <p:pRg st="0" end="0"/>
                                            </p:txEl>
                                          </p:spTgt>
                                        </p:tgtEl>
                                      </p:cBhvr>
                                    </p:animEffect>
                                    <p:anim calcmode="lin" valueType="num">
                                      <p:cBhvr>
                                        <p:cTn id="29" dur="6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0" dur="540" decel="100000" fill="hold"/>
                                        <p:tgtEl>
                                          <p:spTgt spid="7">
                                            <p:txEl>
                                              <p:pRg st="0" end="0"/>
                                            </p:txEl>
                                          </p:spTgt>
                                        </p:tgtEl>
                                        <p:attrNameLst>
                                          <p:attrName>ppt_y</p:attrName>
                                        </p:attrNameLst>
                                      </p:cBhvr>
                                      <p:tavLst>
                                        <p:tav tm="0">
                                          <p:val>
                                            <p:strVal val="#ppt_y+1"/>
                                          </p:val>
                                        </p:tav>
                                        <p:tav tm="100000">
                                          <p:val>
                                            <p:strVal val="#ppt_y-.03"/>
                                          </p:val>
                                        </p:tav>
                                      </p:tavLst>
                                    </p:anim>
                                    <p:anim calcmode="lin" valueType="num">
                                      <p:cBhvr>
                                        <p:cTn id="31" dur="60" accel="100000" fill="hold">
                                          <p:stCondLst>
                                            <p:cond delay="540"/>
                                          </p:stCondLst>
                                        </p:cTn>
                                        <p:tgtEl>
                                          <p:spTgt spid="7">
                                            <p:txEl>
                                              <p:pRg st="0" end="0"/>
                                            </p:txEl>
                                          </p:spTgt>
                                        </p:tgtEl>
                                        <p:attrNameLst>
                                          <p:attrName>ppt_y</p:attrName>
                                        </p:attrNameLst>
                                      </p:cBhvr>
                                      <p:tavLst>
                                        <p:tav tm="0">
                                          <p:val>
                                            <p:strVal val="#ppt_y-.03"/>
                                          </p:val>
                                        </p:tav>
                                        <p:tav tm="100000">
                                          <p:val>
                                            <p:strVal val="#ppt_y"/>
                                          </p:val>
                                        </p:tav>
                                      </p:tavLst>
                                    </p:anim>
                                  </p:childTnLst>
                                </p:cTn>
                              </p:par>
                              <p:par>
                                <p:cTn id="32" presetID="37" presetClass="entr" presetSubtype="0" fill="hold" grpId="0" nodeType="withEffect" nodePh="1">
                                  <p:stCondLst>
                                    <p:cond delay="300"/>
                                  </p:stCondLst>
                                  <p:endCondLst>
                                    <p:cond evt="begin" delay="0">
                                      <p:tn val="32"/>
                                    </p:cond>
                                  </p:endCondLst>
                                  <p:childTnLst>
                                    <p:set>
                                      <p:cBhvr>
                                        <p:cTn id="33" dur="1" fill="hold">
                                          <p:stCondLst>
                                            <p:cond delay="0"/>
                                          </p:stCondLst>
                                        </p:cTn>
                                        <p:tgtEl>
                                          <p:spTgt spid="8">
                                            <p:txEl>
                                              <p:pRg st="0" end="0"/>
                                            </p:txEl>
                                          </p:spTgt>
                                        </p:tgtEl>
                                        <p:attrNameLst>
                                          <p:attrName>style.visibility</p:attrName>
                                        </p:attrNameLst>
                                      </p:cBhvr>
                                      <p:to>
                                        <p:strVal val="visible"/>
                                      </p:to>
                                    </p:set>
                                    <p:animEffect transition="in" filter="fade">
                                      <p:cBhvr>
                                        <p:cTn id="34" dur="600"/>
                                        <p:tgtEl>
                                          <p:spTgt spid="8">
                                            <p:txEl>
                                              <p:pRg st="0" end="0"/>
                                            </p:txEl>
                                          </p:spTgt>
                                        </p:tgtEl>
                                      </p:cBhvr>
                                    </p:animEffect>
                                    <p:anim calcmode="lin" valueType="num">
                                      <p:cBhvr>
                                        <p:cTn id="35"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6"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37"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Lst>
      </p:bldP>
      <p:bldP spid="7"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600"/>
                        <p:tgtEl>
                          <p:spTgt spid="7"/>
                        </p:tgtEl>
                      </p:cBhvr>
                    </p:animEffect>
                    <p:anim calcmode="lin" valueType="num">
                      <p:cBhvr>
                        <p:cTn dur="600" fill="hold"/>
                        <p:tgtEl>
                          <p:spTgt spid="7"/>
                        </p:tgtEl>
                        <p:attrNameLst>
                          <p:attrName>ppt_x</p:attrName>
                        </p:attrNameLst>
                      </p:cBhvr>
                      <p:tavLst>
                        <p:tav tm="0">
                          <p:val>
                            <p:strVal val="#ppt_x"/>
                          </p:val>
                        </p:tav>
                        <p:tav tm="100000">
                          <p:val>
                            <p:strVal val="#ppt_x"/>
                          </p:val>
                        </p:tav>
                      </p:tavLst>
                    </p:anim>
                    <p:anim calcmode="lin" valueType="num">
                      <p:cBhvr>
                        <p:cTn dur="540" decel="100000" fill="hold"/>
                        <p:tgtEl>
                          <p:spTgt spid="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7"/>
                        </p:tgtEl>
                        <p:attrNameLst>
                          <p:attrName>ppt_y</p:attrName>
                        </p:attrNameLst>
                      </p:cBhvr>
                      <p:tavLst>
                        <p:tav tm="0">
                          <p:val>
                            <p:strVal val="#ppt_y-.03"/>
                          </p:val>
                        </p:tav>
                        <p:tav tm="100000">
                          <p:val>
                            <p:strVal val="#ppt_y"/>
                          </p:val>
                        </p:tav>
                      </p:tavLst>
                    </p:anim>
                  </p:childTnLst>
                </p:cTn>
              </p:par>
            </p:tnLst>
          </p:tmpl>
        </p:tmplLst>
      </p:bldP>
      <p:bldP spid="8"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ark tile image + text right ">
    <p:bg>
      <p:bgPr>
        <a:solidFill>
          <a:schemeClr val="accent1"/>
        </a:solidFill>
        <a:effectLst/>
      </p:bgPr>
    </p:bg>
    <p:spTree>
      <p:nvGrpSpPr>
        <p:cNvPr id="1" name=""/>
        <p:cNvGrpSpPr/>
        <p:nvPr/>
      </p:nvGrpSpPr>
      <p:grpSpPr>
        <a:xfrm>
          <a:off x="0" y="0"/>
          <a:ext cx="0" cy="0"/>
          <a:chOff x="0" y="0"/>
          <a:chExt cx="0" cy="0"/>
        </a:xfrm>
      </p:grpSpPr>
      <p:sp>
        <p:nvSpPr>
          <p:cNvPr id="2" name="Picture Placeholder 2"/>
          <p:cNvSpPr>
            <a:spLocks noGrp="1"/>
          </p:cNvSpPr>
          <p:nvPr>
            <p:ph type="pic" sz="quarter" idx="11"/>
          </p:nvPr>
        </p:nvSpPr>
        <p:spPr>
          <a:xfrm>
            <a:off x="0" y="0"/>
            <a:ext cx="2294467" cy="5151967"/>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3" name="Picture Placeholder 2"/>
          <p:cNvSpPr>
            <a:spLocks noGrp="1"/>
          </p:cNvSpPr>
          <p:nvPr>
            <p:ph type="pic" sz="quarter" idx="12"/>
          </p:nvPr>
        </p:nvSpPr>
        <p:spPr>
          <a:xfrm>
            <a:off x="2362200" y="0"/>
            <a:ext cx="2294467" cy="2531533"/>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4" name="Picture Placeholder 2"/>
          <p:cNvSpPr>
            <a:spLocks noGrp="1"/>
          </p:cNvSpPr>
          <p:nvPr>
            <p:ph type="pic" sz="quarter" idx="13"/>
          </p:nvPr>
        </p:nvSpPr>
        <p:spPr>
          <a:xfrm>
            <a:off x="2362200" y="2599267"/>
            <a:ext cx="2294467" cy="2561167"/>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5" name="Title 3"/>
          <p:cNvSpPr>
            <a:spLocks noGrp="1"/>
          </p:cNvSpPr>
          <p:nvPr>
            <p:ph type="title"/>
          </p:nvPr>
        </p:nvSpPr>
        <p:spPr>
          <a:xfrm>
            <a:off x="5579534" y="1192324"/>
            <a:ext cx="2717800" cy="340143"/>
          </a:xfrm>
          <a:prstGeom prst="rect">
            <a:avLst/>
          </a:prstGeom>
        </p:spPr>
        <p:txBody>
          <a:bodyPr lIns="68580" tIns="34290" rIns="68580" bIns="34290">
            <a:noAutofit/>
          </a:bodyPr>
          <a:lstStyle>
            <a:lvl1pPr algn="l">
              <a:defRPr sz="2000" cap="all">
                <a:solidFill>
                  <a:schemeClr val="bg1">
                    <a:lumMod val="85000"/>
                  </a:schemeClr>
                </a:solidFill>
                <a:latin typeface="Lemon/Milk"/>
                <a:cs typeface="Lemon/Milk"/>
              </a:defRPr>
            </a:lvl1pPr>
          </a:lstStyle>
          <a:p>
            <a:endParaRPr lang="en-US" dirty="0"/>
          </a:p>
        </p:txBody>
      </p:sp>
      <p:sp>
        <p:nvSpPr>
          <p:cNvPr id="6" name="Text Placeholder 5"/>
          <p:cNvSpPr>
            <a:spLocks noGrp="1"/>
          </p:cNvSpPr>
          <p:nvPr>
            <p:ph type="body" sz="quarter" idx="10"/>
          </p:nvPr>
        </p:nvSpPr>
        <p:spPr>
          <a:xfrm>
            <a:off x="5579533" y="2969878"/>
            <a:ext cx="2717800" cy="213595"/>
          </a:xfrm>
          <a:prstGeom prst="rect">
            <a:avLst/>
          </a:prstGeom>
        </p:spPr>
        <p:txBody>
          <a:bodyPr lIns="68580" tIns="34290" rIns="68580" bIns="34290">
            <a:noAutofit/>
          </a:bodyPr>
          <a:lstStyle>
            <a:lvl1pPr marL="0" indent="0" algn="l">
              <a:buNone/>
              <a:defRPr sz="900" cap="all">
                <a:solidFill>
                  <a:schemeClr val="bg1">
                    <a:lumMod val="75000"/>
                  </a:schemeClr>
                </a:solidFill>
                <a:latin typeface="Agency FB" panose="020B0503020202020204" pitchFamily="34" charset="0"/>
                <a:cs typeface="Arial" panose="020B0604020202020204" pitchFamily="34" charset="0"/>
              </a:defRPr>
            </a:lvl1pPr>
          </a:lstStyle>
          <a:p>
            <a:pPr lvl="0"/>
            <a:endParaRPr lang="en-US" dirty="0"/>
          </a:p>
        </p:txBody>
      </p:sp>
      <p:sp>
        <p:nvSpPr>
          <p:cNvPr id="7" name="Text Placeholder 5"/>
          <p:cNvSpPr>
            <a:spLocks noGrp="1"/>
          </p:cNvSpPr>
          <p:nvPr>
            <p:ph type="body" sz="quarter" idx="14"/>
          </p:nvPr>
        </p:nvSpPr>
        <p:spPr>
          <a:xfrm>
            <a:off x="5579533" y="3274676"/>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8" name="Text Placeholder 5"/>
          <p:cNvSpPr>
            <a:spLocks noGrp="1"/>
          </p:cNvSpPr>
          <p:nvPr>
            <p:ph type="body" sz="quarter" idx="15"/>
          </p:nvPr>
        </p:nvSpPr>
        <p:spPr>
          <a:xfrm>
            <a:off x="5579533" y="1623676"/>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30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nodePh="1">
                                  <p:stCondLst>
                                    <p:cond delay="300"/>
                                  </p:stCondLst>
                                  <p:endCondLst>
                                    <p:cond evt="begin" delay="0">
                                      <p:tn val="8"/>
                                    </p:cond>
                                  </p:end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37" presetClass="entr" presetSubtype="0" fill="hold" grpId="0" nodeType="withEffect" nodePh="1">
                                  <p:stCondLst>
                                    <p:cond delay="0"/>
                                  </p:stCondLst>
                                  <p:endCondLst>
                                    <p:cond evt="begin" delay="0">
                                      <p:tn val="14"/>
                                    </p:cond>
                                  </p:endCondLst>
                                  <p:childTnLst>
                                    <p:set>
                                      <p:cBhvr>
                                        <p:cTn id="15" dur="1" fill="hold">
                                          <p:stCondLst>
                                            <p:cond delay="0"/>
                                          </p:stCondLst>
                                        </p:cTn>
                                        <p:tgtEl>
                                          <p:spTgt spid="5"/>
                                        </p:tgtEl>
                                        <p:attrNameLst>
                                          <p:attrName>style.visibility</p:attrName>
                                        </p:attrNameLst>
                                      </p:cBhvr>
                                      <p:to>
                                        <p:strVal val="visible"/>
                                      </p:to>
                                    </p:set>
                                    <p:animEffect transition="in" filter="fade">
                                      <p:cBhvr>
                                        <p:cTn id="16" dur="600"/>
                                        <p:tgtEl>
                                          <p:spTgt spid="5"/>
                                        </p:tgtEl>
                                      </p:cBhvr>
                                    </p:animEffect>
                                    <p:anim calcmode="lin" valueType="num">
                                      <p:cBhvr>
                                        <p:cTn id="17" dur="600" fill="hold"/>
                                        <p:tgtEl>
                                          <p:spTgt spid="5"/>
                                        </p:tgtEl>
                                        <p:attrNameLst>
                                          <p:attrName>ppt_x</p:attrName>
                                        </p:attrNameLst>
                                      </p:cBhvr>
                                      <p:tavLst>
                                        <p:tav tm="0">
                                          <p:val>
                                            <p:strVal val="#ppt_x"/>
                                          </p:val>
                                        </p:tav>
                                        <p:tav tm="100000">
                                          <p:val>
                                            <p:strVal val="#ppt_x"/>
                                          </p:val>
                                        </p:tav>
                                      </p:tavLst>
                                    </p:anim>
                                    <p:anim calcmode="lin" valueType="num">
                                      <p:cBhvr>
                                        <p:cTn id="18" dur="540" decel="100000" fill="hold"/>
                                        <p:tgtEl>
                                          <p:spTgt spid="5"/>
                                        </p:tgtEl>
                                        <p:attrNameLst>
                                          <p:attrName>ppt_y</p:attrName>
                                        </p:attrNameLst>
                                      </p:cBhvr>
                                      <p:tavLst>
                                        <p:tav tm="0">
                                          <p:val>
                                            <p:strVal val="#ppt_y+1"/>
                                          </p:val>
                                        </p:tav>
                                        <p:tav tm="100000">
                                          <p:val>
                                            <p:strVal val="#ppt_y-.03"/>
                                          </p:val>
                                        </p:tav>
                                      </p:tavLst>
                                    </p:anim>
                                    <p:anim calcmode="lin" valueType="num">
                                      <p:cBhvr>
                                        <p:cTn id="19" dur="60" accel="100000" fill="hold">
                                          <p:stCondLst>
                                            <p:cond delay="540"/>
                                          </p:stCondLst>
                                        </p:cTn>
                                        <p:tgtEl>
                                          <p:spTgt spid="5"/>
                                        </p:tgtEl>
                                        <p:attrNameLst>
                                          <p:attrName>ppt_y</p:attrName>
                                        </p:attrNameLst>
                                      </p:cBhvr>
                                      <p:tavLst>
                                        <p:tav tm="0">
                                          <p:val>
                                            <p:strVal val="#ppt_y-.03"/>
                                          </p:val>
                                        </p:tav>
                                        <p:tav tm="100000">
                                          <p:val>
                                            <p:strVal val="#ppt_y"/>
                                          </p:val>
                                        </p:tav>
                                      </p:tavLst>
                                    </p:anim>
                                  </p:childTnLst>
                                </p:cTn>
                              </p:par>
                              <p:par>
                                <p:cTn id="20" presetID="37" presetClass="entr" presetSubtype="0" fill="hold" grpId="0" nodeType="withEffect" nodePh="1">
                                  <p:stCondLst>
                                    <p:cond delay="300"/>
                                  </p:stCondLst>
                                  <p:endCondLst>
                                    <p:cond evt="begin" delay="0">
                                      <p:tn val="20"/>
                                    </p:cond>
                                  </p:end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600"/>
                                        <p:tgtEl>
                                          <p:spTgt spid="6">
                                            <p:txEl>
                                              <p:pRg st="0" end="0"/>
                                            </p:txEl>
                                          </p:spTgt>
                                        </p:tgtEl>
                                      </p:cBhvr>
                                    </p:animEffect>
                                    <p:anim calcmode="lin" valueType="num">
                                      <p:cBhvr>
                                        <p:cTn id="23" dur="6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4" dur="54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25" dur="60" accel="100000" fill="hold">
                                          <p:stCondLst>
                                            <p:cond delay="540"/>
                                          </p:stCondLst>
                                        </p:cTn>
                                        <p:tgtEl>
                                          <p:spTgt spid="6">
                                            <p:txEl>
                                              <p:pRg st="0" end="0"/>
                                            </p:txEl>
                                          </p:spTgt>
                                        </p:tgtEl>
                                        <p:attrNameLst>
                                          <p:attrName>ppt_y</p:attrName>
                                        </p:attrNameLst>
                                      </p:cBhvr>
                                      <p:tavLst>
                                        <p:tav tm="0">
                                          <p:val>
                                            <p:strVal val="#ppt_y-.03"/>
                                          </p:val>
                                        </p:tav>
                                        <p:tav tm="100000">
                                          <p:val>
                                            <p:strVal val="#ppt_y"/>
                                          </p:val>
                                        </p:tav>
                                      </p:tavLst>
                                    </p:anim>
                                  </p:childTnLst>
                                </p:cTn>
                              </p:par>
                              <p:par>
                                <p:cTn id="26" presetID="37" presetClass="entr" presetSubtype="0" fill="hold" grpId="0" nodeType="withEffect" nodePh="1">
                                  <p:stCondLst>
                                    <p:cond delay="300"/>
                                  </p:stCondLst>
                                  <p:endCondLst>
                                    <p:cond evt="begin" delay="0">
                                      <p:tn val="26"/>
                                    </p:cond>
                                  </p:end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600"/>
                                        <p:tgtEl>
                                          <p:spTgt spid="7">
                                            <p:txEl>
                                              <p:pRg st="0" end="0"/>
                                            </p:txEl>
                                          </p:spTgt>
                                        </p:tgtEl>
                                      </p:cBhvr>
                                    </p:animEffect>
                                    <p:anim calcmode="lin" valueType="num">
                                      <p:cBhvr>
                                        <p:cTn id="29" dur="6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30" dur="540" decel="100000" fill="hold"/>
                                        <p:tgtEl>
                                          <p:spTgt spid="7">
                                            <p:txEl>
                                              <p:pRg st="0" end="0"/>
                                            </p:txEl>
                                          </p:spTgt>
                                        </p:tgtEl>
                                        <p:attrNameLst>
                                          <p:attrName>ppt_y</p:attrName>
                                        </p:attrNameLst>
                                      </p:cBhvr>
                                      <p:tavLst>
                                        <p:tav tm="0">
                                          <p:val>
                                            <p:strVal val="#ppt_y+1"/>
                                          </p:val>
                                        </p:tav>
                                        <p:tav tm="100000">
                                          <p:val>
                                            <p:strVal val="#ppt_y-.03"/>
                                          </p:val>
                                        </p:tav>
                                      </p:tavLst>
                                    </p:anim>
                                    <p:anim calcmode="lin" valueType="num">
                                      <p:cBhvr>
                                        <p:cTn id="31" dur="60" accel="100000" fill="hold">
                                          <p:stCondLst>
                                            <p:cond delay="540"/>
                                          </p:stCondLst>
                                        </p:cTn>
                                        <p:tgtEl>
                                          <p:spTgt spid="7">
                                            <p:txEl>
                                              <p:pRg st="0" end="0"/>
                                            </p:txEl>
                                          </p:spTgt>
                                        </p:tgtEl>
                                        <p:attrNameLst>
                                          <p:attrName>ppt_y</p:attrName>
                                        </p:attrNameLst>
                                      </p:cBhvr>
                                      <p:tavLst>
                                        <p:tav tm="0">
                                          <p:val>
                                            <p:strVal val="#ppt_y-.03"/>
                                          </p:val>
                                        </p:tav>
                                        <p:tav tm="100000">
                                          <p:val>
                                            <p:strVal val="#ppt_y"/>
                                          </p:val>
                                        </p:tav>
                                      </p:tavLst>
                                    </p:anim>
                                  </p:childTnLst>
                                </p:cTn>
                              </p:par>
                              <p:par>
                                <p:cTn id="32" presetID="37" presetClass="entr" presetSubtype="0" fill="hold" grpId="0" nodeType="withEffect" nodePh="1">
                                  <p:stCondLst>
                                    <p:cond delay="300"/>
                                  </p:stCondLst>
                                  <p:endCondLst>
                                    <p:cond evt="begin" delay="0">
                                      <p:tn val="32"/>
                                    </p:cond>
                                  </p:endCondLst>
                                  <p:childTnLst>
                                    <p:set>
                                      <p:cBhvr>
                                        <p:cTn id="33" dur="1" fill="hold">
                                          <p:stCondLst>
                                            <p:cond delay="0"/>
                                          </p:stCondLst>
                                        </p:cTn>
                                        <p:tgtEl>
                                          <p:spTgt spid="8">
                                            <p:txEl>
                                              <p:pRg st="0" end="0"/>
                                            </p:txEl>
                                          </p:spTgt>
                                        </p:tgtEl>
                                        <p:attrNameLst>
                                          <p:attrName>style.visibility</p:attrName>
                                        </p:attrNameLst>
                                      </p:cBhvr>
                                      <p:to>
                                        <p:strVal val="visible"/>
                                      </p:to>
                                    </p:set>
                                    <p:animEffect transition="in" filter="fade">
                                      <p:cBhvr>
                                        <p:cTn id="34" dur="600"/>
                                        <p:tgtEl>
                                          <p:spTgt spid="8">
                                            <p:txEl>
                                              <p:pRg st="0" end="0"/>
                                            </p:txEl>
                                          </p:spTgt>
                                        </p:tgtEl>
                                      </p:cBhvr>
                                    </p:animEffect>
                                    <p:anim calcmode="lin" valueType="num">
                                      <p:cBhvr>
                                        <p:cTn id="35" dur="6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36" dur="540" decel="100000" fill="hold"/>
                                        <p:tgtEl>
                                          <p:spTgt spid="8">
                                            <p:txEl>
                                              <p:pRg st="0" end="0"/>
                                            </p:txEl>
                                          </p:spTgt>
                                        </p:tgtEl>
                                        <p:attrNameLst>
                                          <p:attrName>ppt_y</p:attrName>
                                        </p:attrNameLst>
                                      </p:cBhvr>
                                      <p:tavLst>
                                        <p:tav tm="0">
                                          <p:val>
                                            <p:strVal val="#ppt_y+1"/>
                                          </p:val>
                                        </p:tav>
                                        <p:tav tm="100000">
                                          <p:val>
                                            <p:strVal val="#ppt_y-.03"/>
                                          </p:val>
                                        </p:tav>
                                      </p:tavLst>
                                    </p:anim>
                                    <p:anim calcmode="lin" valueType="num">
                                      <p:cBhvr>
                                        <p:cTn id="37" dur="60" accel="100000" fill="hold">
                                          <p:stCondLst>
                                            <p:cond delay="540"/>
                                          </p:stCondLst>
                                        </p:cTn>
                                        <p:tgtEl>
                                          <p:spTgt spid="8">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Lst>
      </p:bldP>
      <p:bldP spid="7"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600"/>
                        <p:tgtEl>
                          <p:spTgt spid="7"/>
                        </p:tgtEl>
                      </p:cBhvr>
                    </p:animEffect>
                    <p:anim calcmode="lin" valueType="num">
                      <p:cBhvr>
                        <p:cTn dur="600" fill="hold"/>
                        <p:tgtEl>
                          <p:spTgt spid="7"/>
                        </p:tgtEl>
                        <p:attrNameLst>
                          <p:attrName>ppt_x</p:attrName>
                        </p:attrNameLst>
                      </p:cBhvr>
                      <p:tavLst>
                        <p:tav tm="0">
                          <p:val>
                            <p:strVal val="#ppt_x"/>
                          </p:val>
                        </p:tav>
                        <p:tav tm="100000">
                          <p:val>
                            <p:strVal val="#ppt_x"/>
                          </p:val>
                        </p:tav>
                      </p:tavLst>
                    </p:anim>
                    <p:anim calcmode="lin" valueType="num">
                      <p:cBhvr>
                        <p:cTn dur="540" decel="100000" fill="hold"/>
                        <p:tgtEl>
                          <p:spTgt spid="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7"/>
                        </p:tgtEl>
                        <p:attrNameLst>
                          <p:attrName>ppt_y</p:attrName>
                        </p:attrNameLst>
                      </p:cBhvr>
                      <p:tavLst>
                        <p:tav tm="0">
                          <p:val>
                            <p:strVal val="#ppt_y-.03"/>
                          </p:val>
                        </p:tav>
                        <p:tav tm="100000">
                          <p:val>
                            <p:strVal val="#ppt_y"/>
                          </p:val>
                        </p:tav>
                      </p:tavLst>
                    </p:anim>
                  </p:childTnLst>
                </p:cTn>
              </p:par>
            </p:tnLst>
          </p:tmpl>
        </p:tmplLst>
      </p:bldP>
      <p:bldP spid="8"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8"/>
                        </p:tgtEl>
                        <p:attrNameLst>
                          <p:attrName>style.visibility</p:attrName>
                        </p:attrNameLst>
                      </p:cBhvr>
                      <p:to>
                        <p:strVal val="visible"/>
                      </p:to>
                    </p:set>
                    <p:animEffect transition="in" filter="fade">
                      <p:cBhvr>
                        <p:cTn dur="600"/>
                        <p:tgtEl>
                          <p:spTgt spid="8"/>
                        </p:tgtEl>
                      </p:cBhvr>
                    </p:animEffect>
                    <p:anim calcmode="lin" valueType="num">
                      <p:cBhvr>
                        <p:cTn dur="600" fill="hold"/>
                        <p:tgtEl>
                          <p:spTgt spid="8"/>
                        </p:tgtEl>
                        <p:attrNameLst>
                          <p:attrName>ppt_x</p:attrName>
                        </p:attrNameLst>
                      </p:cBhvr>
                      <p:tavLst>
                        <p:tav tm="0">
                          <p:val>
                            <p:strVal val="#ppt_x"/>
                          </p:val>
                        </p:tav>
                        <p:tav tm="100000">
                          <p:val>
                            <p:strVal val="#ppt_x"/>
                          </p:val>
                        </p:tav>
                      </p:tavLst>
                    </p:anim>
                    <p:anim calcmode="lin" valueType="num">
                      <p:cBhvr>
                        <p:cTn dur="540" decel="100000" fill="hold"/>
                        <p:tgtEl>
                          <p:spTgt spid="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Gal = One images">
    <p:spTree>
      <p:nvGrpSpPr>
        <p:cNvPr id="1" name=""/>
        <p:cNvGrpSpPr/>
        <p:nvPr/>
      </p:nvGrpSpPr>
      <p:grpSpPr>
        <a:xfrm>
          <a:off x="0" y="0"/>
          <a:ext cx="0" cy="0"/>
          <a:chOff x="0" y="0"/>
          <a:chExt cx="0" cy="0"/>
        </a:xfrm>
      </p:grpSpPr>
      <p:sp>
        <p:nvSpPr>
          <p:cNvPr id="12" name="Picture Placeholder 2"/>
          <p:cNvSpPr>
            <a:spLocks noGrp="1"/>
          </p:cNvSpPr>
          <p:nvPr>
            <p:ph type="pic" sz="quarter" idx="18"/>
          </p:nvPr>
        </p:nvSpPr>
        <p:spPr>
          <a:xfrm>
            <a:off x="711201" y="592667"/>
            <a:ext cx="7670800" cy="2531533"/>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13" name="Text Placeholder 5"/>
          <p:cNvSpPr>
            <a:spLocks noGrp="1"/>
          </p:cNvSpPr>
          <p:nvPr>
            <p:ph type="body" sz="quarter" idx="19"/>
          </p:nvPr>
        </p:nvSpPr>
        <p:spPr>
          <a:xfrm>
            <a:off x="711199" y="3122272"/>
            <a:ext cx="7670801" cy="298261"/>
          </a:xfrm>
          <a:prstGeom prst="rect">
            <a:avLst/>
          </a:prstGeom>
          <a:solidFill>
            <a:schemeClr val="accent1"/>
          </a:solidFill>
        </p:spPr>
        <p:txBody>
          <a:bodyPr lIns="68580" tIns="34290" rIns="68580" bIns="34290" anchor="ctr">
            <a:noAutofit/>
          </a:bodyPr>
          <a:lstStyle>
            <a:lvl1pPr marL="0" indent="0" algn="ctr">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14" name="Text Placeholder 5"/>
          <p:cNvSpPr>
            <a:spLocks noGrp="1"/>
          </p:cNvSpPr>
          <p:nvPr>
            <p:ph type="body" sz="quarter" idx="20"/>
          </p:nvPr>
        </p:nvSpPr>
        <p:spPr>
          <a:xfrm>
            <a:off x="691363" y="3562543"/>
            <a:ext cx="7699104" cy="967124"/>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300"/>
                                  </p:stCondLst>
                                  <p:endCondLst>
                                    <p:cond evt="begin" delay="0">
                                      <p:tn val="5"/>
                                    </p:cond>
                                  </p:end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37" presetClass="entr" presetSubtype="0" fill="hold" grpId="0" nodeType="withEffect">
                                  <p:stCondLst>
                                    <p:cond delay="300"/>
                                  </p:stCondLst>
                                  <p:childTnLst>
                                    <p:set>
                                      <p:cBhvr>
                                        <p:cTn id="9" dur="1" fill="hold">
                                          <p:stCondLst>
                                            <p:cond delay="0"/>
                                          </p:stCondLst>
                                        </p:cTn>
                                        <p:tgtEl>
                                          <p:spTgt spid="13">
                                            <p:bg/>
                                          </p:spTgt>
                                        </p:tgtEl>
                                        <p:attrNameLst>
                                          <p:attrName>style.visibility</p:attrName>
                                        </p:attrNameLst>
                                      </p:cBhvr>
                                      <p:to>
                                        <p:strVal val="visible"/>
                                      </p:to>
                                    </p:set>
                                    <p:animEffect transition="in" filter="fade">
                                      <p:cBhvr>
                                        <p:cTn id="10" dur="600"/>
                                        <p:tgtEl>
                                          <p:spTgt spid="13">
                                            <p:bg/>
                                          </p:spTgt>
                                        </p:tgtEl>
                                      </p:cBhvr>
                                    </p:animEffect>
                                    <p:anim calcmode="lin" valueType="num">
                                      <p:cBhvr>
                                        <p:cTn id="11" dur="600" fill="hold"/>
                                        <p:tgtEl>
                                          <p:spTgt spid="13">
                                            <p:bg/>
                                          </p:spTgt>
                                        </p:tgtEl>
                                        <p:attrNameLst>
                                          <p:attrName>ppt_x</p:attrName>
                                        </p:attrNameLst>
                                      </p:cBhvr>
                                      <p:tavLst>
                                        <p:tav tm="0">
                                          <p:val>
                                            <p:strVal val="#ppt_x"/>
                                          </p:val>
                                        </p:tav>
                                        <p:tav tm="100000">
                                          <p:val>
                                            <p:strVal val="#ppt_x"/>
                                          </p:val>
                                        </p:tav>
                                      </p:tavLst>
                                    </p:anim>
                                    <p:anim calcmode="lin" valueType="num">
                                      <p:cBhvr>
                                        <p:cTn id="12" dur="540" decel="100000" fill="hold"/>
                                        <p:tgtEl>
                                          <p:spTgt spid="13">
                                            <p:bg/>
                                          </p:spTgt>
                                        </p:tgtEl>
                                        <p:attrNameLst>
                                          <p:attrName>ppt_y</p:attrName>
                                        </p:attrNameLst>
                                      </p:cBhvr>
                                      <p:tavLst>
                                        <p:tav tm="0">
                                          <p:val>
                                            <p:strVal val="#ppt_y+1"/>
                                          </p:val>
                                        </p:tav>
                                        <p:tav tm="100000">
                                          <p:val>
                                            <p:strVal val="#ppt_y-.03"/>
                                          </p:val>
                                        </p:tav>
                                      </p:tavLst>
                                    </p:anim>
                                    <p:anim calcmode="lin" valueType="num">
                                      <p:cBhvr>
                                        <p:cTn id="13" dur="60" accel="100000" fill="hold">
                                          <p:stCondLst>
                                            <p:cond delay="540"/>
                                          </p:stCondLst>
                                        </p:cTn>
                                        <p:tgtEl>
                                          <p:spTgt spid="13">
                                            <p:bg/>
                                          </p:spTgt>
                                        </p:tgtEl>
                                        <p:attrNameLst>
                                          <p:attrName>ppt_y</p:attrName>
                                        </p:attrNameLst>
                                      </p:cBhvr>
                                      <p:tavLst>
                                        <p:tav tm="0">
                                          <p:val>
                                            <p:strVal val="#ppt_y-.03"/>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7" presetClass="entr" presetSubtype="0" fill="hold" grpId="0" nodeType="clickEffect" nodePh="1">
                                  <p:stCondLst>
                                    <p:cond delay="300"/>
                                  </p:stCondLst>
                                  <p:endCondLst>
                                    <p:cond evt="begin" delay="0">
                                      <p:tn val="16"/>
                                    </p:cond>
                                  </p:endCondLst>
                                  <p:childTnLst>
                                    <p:set>
                                      <p:cBhvr>
                                        <p:cTn id="17" dur="1" fill="hold">
                                          <p:stCondLst>
                                            <p:cond delay="0"/>
                                          </p:stCondLst>
                                        </p:cTn>
                                        <p:tgtEl>
                                          <p:spTgt spid="13">
                                            <p:txEl>
                                              <p:pRg st="0" end="0"/>
                                            </p:txEl>
                                          </p:spTgt>
                                        </p:tgtEl>
                                        <p:attrNameLst>
                                          <p:attrName>style.visibility</p:attrName>
                                        </p:attrNameLst>
                                      </p:cBhvr>
                                      <p:to>
                                        <p:strVal val="visible"/>
                                      </p:to>
                                    </p:set>
                                    <p:animEffect transition="in" filter="fade">
                                      <p:cBhvr>
                                        <p:cTn id="18" dur="600"/>
                                        <p:tgtEl>
                                          <p:spTgt spid="13">
                                            <p:txEl>
                                              <p:pRg st="0" end="0"/>
                                            </p:txEl>
                                          </p:spTgt>
                                        </p:tgtEl>
                                      </p:cBhvr>
                                    </p:animEffect>
                                    <p:anim calcmode="lin" valueType="num">
                                      <p:cBhvr>
                                        <p:cTn id="19" dur="6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20" dur="54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21" dur="60" accel="100000" fill="hold">
                                          <p:stCondLst>
                                            <p:cond delay="540"/>
                                          </p:stCondLst>
                                        </p:cTn>
                                        <p:tgtEl>
                                          <p:spTgt spid="13">
                                            <p:txEl>
                                              <p:pRg st="0" end="0"/>
                                            </p:txEl>
                                          </p:spTgt>
                                        </p:tgtEl>
                                        <p:attrNameLst>
                                          <p:attrName>ppt_y</p:attrName>
                                        </p:attrNameLst>
                                      </p:cBhvr>
                                      <p:tavLst>
                                        <p:tav tm="0">
                                          <p:val>
                                            <p:strVal val="#ppt_y-.03"/>
                                          </p:val>
                                        </p:tav>
                                        <p:tav tm="100000">
                                          <p:val>
                                            <p:strVal val="#ppt_y"/>
                                          </p:val>
                                        </p:tav>
                                      </p:tavLst>
                                    </p:anim>
                                  </p:childTnLst>
                                </p:cTn>
                              </p:par>
                              <p:par>
                                <p:cTn id="22" presetID="37" presetClass="entr" presetSubtype="0" fill="hold" grpId="0" nodeType="withEffect" nodePh="1">
                                  <p:stCondLst>
                                    <p:cond delay="300"/>
                                  </p:stCondLst>
                                  <p:endCondLst>
                                    <p:cond evt="begin" delay="0">
                                      <p:tn val="22"/>
                                    </p:cond>
                                  </p:endCondLst>
                                  <p:childTnLst>
                                    <p:set>
                                      <p:cBhvr>
                                        <p:cTn id="23" dur="1" fill="hold">
                                          <p:stCondLst>
                                            <p:cond delay="0"/>
                                          </p:stCondLst>
                                        </p:cTn>
                                        <p:tgtEl>
                                          <p:spTgt spid="14">
                                            <p:txEl>
                                              <p:pRg st="0" end="0"/>
                                            </p:txEl>
                                          </p:spTgt>
                                        </p:tgtEl>
                                        <p:attrNameLst>
                                          <p:attrName>style.visibility</p:attrName>
                                        </p:attrNameLst>
                                      </p:cBhvr>
                                      <p:to>
                                        <p:strVal val="visible"/>
                                      </p:to>
                                    </p:set>
                                    <p:animEffect transition="in" filter="fade">
                                      <p:cBhvr>
                                        <p:cTn id="24" dur="600"/>
                                        <p:tgtEl>
                                          <p:spTgt spid="14">
                                            <p:txEl>
                                              <p:pRg st="0" end="0"/>
                                            </p:txEl>
                                          </p:spTgt>
                                        </p:tgtEl>
                                      </p:cBhvr>
                                    </p:animEffect>
                                    <p:anim calcmode="lin" valueType="num">
                                      <p:cBhvr>
                                        <p:cTn id="25"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26"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27"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build="p" animBg="1">
        <p:tmplLst>
          <p:tmpl lvl="1">
            <p:tnLst>
              <p:par>
                <p:cTn presetID="37" presetClass="entr" presetSubtype="0" fill="hold" nodeType="clickEffect" nodePh="1">
                  <p:stCondLst>
                    <p:cond delay="300"/>
                  </p:stCondLst>
                  <p:endCondLst>
                    <p:cond delay="0"/>
                  </p:end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
            <p:tnLst>
              <p:par>
                <p:cTn presetID="37" presetClass="entr" presetSubtype="0" fill="hold" nodeType="withEffect">
                  <p:stCondLst>
                    <p:cond delay="300"/>
                  </p:st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Lst>
      </p:bldP>
      <p:bldP spid="14"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Gal = One images 2">
    <p:spTree>
      <p:nvGrpSpPr>
        <p:cNvPr id="1" name=""/>
        <p:cNvGrpSpPr/>
        <p:nvPr/>
      </p:nvGrpSpPr>
      <p:grpSpPr>
        <a:xfrm>
          <a:off x="0" y="0"/>
          <a:ext cx="0" cy="0"/>
          <a:chOff x="0" y="0"/>
          <a:chExt cx="0" cy="0"/>
        </a:xfrm>
      </p:grpSpPr>
      <p:sp>
        <p:nvSpPr>
          <p:cNvPr id="18" name="Picture Placeholder 2"/>
          <p:cNvSpPr>
            <a:spLocks noGrp="1"/>
          </p:cNvSpPr>
          <p:nvPr>
            <p:ph type="pic" sz="quarter" idx="15"/>
          </p:nvPr>
        </p:nvSpPr>
        <p:spPr>
          <a:xfrm>
            <a:off x="4622804" y="592667"/>
            <a:ext cx="3725329" cy="2531533"/>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19" name="Text Placeholder 5"/>
          <p:cNvSpPr>
            <a:spLocks noGrp="1"/>
          </p:cNvSpPr>
          <p:nvPr>
            <p:ph type="body" sz="quarter" idx="16"/>
          </p:nvPr>
        </p:nvSpPr>
        <p:spPr>
          <a:xfrm>
            <a:off x="4622804" y="3105338"/>
            <a:ext cx="3739075" cy="298261"/>
          </a:xfrm>
          <a:prstGeom prst="rect">
            <a:avLst/>
          </a:prstGeom>
          <a:solidFill>
            <a:schemeClr val="accent5"/>
          </a:solidFill>
          <a:ln>
            <a:noFill/>
          </a:ln>
        </p:spPr>
        <p:txBody>
          <a:bodyPr lIns="68580" tIns="34290" rIns="68580" bIns="34290" anchor="ctr">
            <a:noAutofit/>
          </a:bodyPr>
          <a:lstStyle>
            <a:lvl1pPr marL="0" indent="0" algn="ctr">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20" name="Text Placeholder 5"/>
          <p:cNvSpPr>
            <a:spLocks noGrp="1"/>
          </p:cNvSpPr>
          <p:nvPr>
            <p:ph type="body" sz="quarter" idx="17"/>
          </p:nvPr>
        </p:nvSpPr>
        <p:spPr>
          <a:xfrm>
            <a:off x="4622804" y="3562543"/>
            <a:ext cx="3739075" cy="967124"/>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8" name="Title 3"/>
          <p:cNvSpPr>
            <a:spLocks noGrp="1"/>
          </p:cNvSpPr>
          <p:nvPr>
            <p:ph type="title"/>
          </p:nvPr>
        </p:nvSpPr>
        <p:spPr>
          <a:xfrm>
            <a:off x="685801" y="1133055"/>
            <a:ext cx="2717800" cy="1415430"/>
          </a:xfrm>
          <a:prstGeom prst="rect">
            <a:avLst/>
          </a:prstGeom>
        </p:spPr>
        <p:txBody>
          <a:bodyPr lIns="68580" tIns="34290" rIns="68580" bIns="34290">
            <a:noAutofit/>
          </a:bodyPr>
          <a:lstStyle>
            <a:lvl1pPr algn="l">
              <a:defRPr sz="3300" cap="all">
                <a:solidFill>
                  <a:schemeClr val="tx1">
                    <a:lumMod val="75000"/>
                    <a:lumOff val="25000"/>
                  </a:schemeClr>
                </a:solidFill>
                <a:latin typeface="Lemon/Milk"/>
                <a:cs typeface="Lemon/Milk"/>
              </a:defRPr>
            </a:lvl1pPr>
          </a:lstStyle>
          <a:p>
            <a:endParaRPr lang="en-US" dirty="0"/>
          </a:p>
        </p:txBody>
      </p:sp>
      <p:sp>
        <p:nvSpPr>
          <p:cNvPr id="9" name="Text Placeholder 5"/>
          <p:cNvSpPr>
            <a:spLocks noGrp="1"/>
          </p:cNvSpPr>
          <p:nvPr>
            <p:ph type="body" sz="quarter" idx="10"/>
          </p:nvPr>
        </p:nvSpPr>
        <p:spPr>
          <a:xfrm>
            <a:off x="685800" y="2656611"/>
            <a:ext cx="2717800" cy="213595"/>
          </a:xfrm>
          <a:prstGeom prst="rect">
            <a:avLst/>
          </a:prstGeom>
        </p:spPr>
        <p:txBody>
          <a:bodyPr lIns="68580" tIns="34290" rIns="68580" bIns="34290">
            <a:noAutofit/>
          </a:bodyPr>
          <a:lstStyle>
            <a:lvl1pPr marL="0" indent="0" algn="l">
              <a:buNone/>
              <a:defRPr sz="1200" cap="all">
                <a:solidFill>
                  <a:schemeClr val="tx1">
                    <a:lumMod val="50000"/>
                    <a:lumOff val="50000"/>
                  </a:schemeClr>
                </a:solidFill>
                <a:latin typeface="Lato Light" panose="020F0302020204030203"/>
                <a:cs typeface="Lato Light" panose="020F0302020204030203"/>
              </a:defRPr>
            </a:lvl1pPr>
          </a:lstStyle>
          <a:p>
            <a:pPr lvl="0"/>
            <a:endParaRPr lang="en-US" dirty="0"/>
          </a:p>
        </p:txBody>
      </p:sp>
      <p:sp>
        <p:nvSpPr>
          <p:cNvPr id="10" name="Text Placeholder 5"/>
          <p:cNvSpPr>
            <a:spLocks noGrp="1"/>
          </p:cNvSpPr>
          <p:nvPr>
            <p:ph type="body" sz="quarter" idx="12"/>
          </p:nvPr>
        </p:nvSpPr>
        <p:spPr>
          <a:xfrm>
            <a:off x="685800" y="2952942"/>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cxnSp>
        <p:nvCxnSpPr>
          <p:cNvPr id="11" name="Straight Connector 10"/>
          <p:cNvCxnSpPr/>
          <p:nvPr userDrawn="1"/>
        </p:nvCxnSpPr>
        <p:spPr>
          <a:xfrm>
            <a:off x="685800" y="2607716"/>
            <a:ext cx="2717800"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30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7" presetClass="entr" presetSubtype="0" fill="hold" grpId="0" nodeType="withEffect">
                                  <p:stCondLst>
                                    <p:cond delay="300"/>
                                  </p:stCondLst>
                                  <p:childTnLst>
                                    <p:set>
                                      <p:cBhvr>
                                        <p:cTn id="9" dur="1" fill="hold">
                                          <p:stCondLst>
                                            <p:cond delay="0"/>
                                          </p:stCondLst>
                                        </p:cTn>
                                        <p:tgtEl>
                                          <p:spTgt spid="19">
                                            <p:bg/>
                                          </p:spTgt>
                                        </p:tgtEl>
                                        <p:attrNameLst>
                                          <p:attrName>style.visibility</p:attrName>
                                        </p:attrNameLst>
                                      </p:cBhvr>
                                      <p:to>
                                        <p:strVal val="visible"/>
                                      </p:to>
                                    </p:set>
                                    <p:animEffect transition="in" filter="fade">
                                      <p:cBhvr>
                                        <p:cTn id="10" dur="600"/>
                                        <p:tgtEl>
                                          <p:spTgt spid="19">
                                            <p:bg/>
                                          </p:spTgt>
                                        </p:tgtEl>
                                      </p:cBhvr>
                                    </p:animEffect>
                                    <p:anim calcmode="lin" valueType="num">
                                      <p:cBhvr>
                                        <p:cTn id="11" dur="600" fill="hold"/>
                                        <p:tgtEl>
                                          <p:spTgt spid="19">
                                            <p:bg/>
                                          </p:spTgt>
                                        </p:tgtEl>
                                        <p:attrNameLst>
                                          <p:attrName>ppt_x</p:attrName>
                                        </p:attrNameLst>
                                      </p:cBhvr>
                                      <p:tavLst>
                                        <p:tav tm="0">
                                          <p:val>
                                            <p:strVal val="#ppt_x"/>
                                          </p:val>
                                        </p:tav>
                                        <p:tav tm="100000">
                                          <p:val>
                                            <p:strVal val="#ppt_x"/>
                                          </p:val>
                                        </p:tav>
                                      </p:tavLst>
                                    </p:anim>
                                    <p:anim calcmode="lin" valueType="num">
                                      <p:cBhvr>
                                        <p:cTn id="12" dur="540" decel="100000" fill="hold"/>
                                        <p:tgtEl>
                                          <p:spTgt spid="19">
                                            <p:bg/>
                                          </p:spTgt>
                                        </p:tgtEl>
                                        <p:attrNameLst>
                                          <p:attrName>ppt_y</p:attrName>
                                        </p:attrNameLst>
                                      </p:cBhvr>
                                      <p:tavLst>
                                        <p:tav tm="0">
                                          <p:val>
                                            <p:strVal val="#ppt_y+1"/>
                                          </p:val>
                                        </p:tav>
                                        <p:tav tm="100000">
                                          <p:val>
                                            <p:strVal val="#ppt_y-.03"/>
                                          </p:val>
                                        </p:tav>
                                      </p:tavLst>
                                    </p:anim>
                                    <p:anim calcmode="lin" valueType="num">
                                      <p:cBhvr>
                                        <p:cTn id="13" dur="60" accel="100000" fill="hold">
                                          <p:stCondLst>
                                            <p:cond delay="540"/>
                                          </p:stCondLst>
                                        </p:cTn>
                                        <p:tgtEl>
                                          <p:spTgt spid="19">
                                            <p:bg/>
                                          </p:spTgt>
                                        </p:tgtEl>
                                        <p:attrNameLst>
                                          <p:attrName>ppt_y</p:attrName>
                                        </p:attrNameLst>
                                      </p:cBhvr>
                                      <p:tavLst>
                                        <p:tav tm="0">
                                          <p:val>
                                            <p:strVal val="#ppt_y-.03"/>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7" presetClass="entr" presetSubtype="0" fill="hold" grpId="0" nodeType="clickEffect" nodePh="1">
                                  <p:stCondLst>
                                    <p:cond delay="300"/>
                                  </p:stCondLst>
                                  <p:endCondLst>
                                    <p:cond evt="begin" delay="0">
                                      <p:tn val="16"/>
                                    </p:cond>
                                  </p:endCondLst>
                                  <p:childTnLst>
                                    <p:set>
                                      <p:cBhvr>
                                        <p:cTn id="17" dur="1" fill="hold">
                                          <p:stCondLst>
                                            <p:cond delay="0"/>
                                          </p:stCondLst>
                                        </p:cTn>
                                        <p:tgtEl>
                                          <p:spTgt spid="19">
                                            <p:txEl>
                                              <p:pRg st="0" end="0"/>
                                            </p:txEl>
                                          </p:spTgt>
                                        </p:tgtEl>
                                        <p:attrNameLst>
                                          <p:attrName>style.visibility</p:attrName>
                                        </p:attrNameLst>
                                      </p:cBhvr>
                                      <p:to>
                                        <p:strVal val="visible"/>
                                      </p:to>
                                    </p:set>
                                    <p:animEffect transition="in" filter="fade">
                                      <p:cBhvr>
                                        <p:cTn id="18" dur="600"/>
                                        <p:tgtEl>
                                          <p:spTgt spid="19">
                                            <p:txEl>
                                              <p:pRg st="0" end="0"/>
                                            </p:txEl>
                                          </p:spTgt>
                                        </p:tgtEl>
                                      </p:cBhvr>
                                    </p:animEffect>
                                    <p:anim calcmode="lin" valueType="num">
                                      <p:cBhvr>
                                        <p:cTn id="19" dur="6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20" dur="540" decel="100000" fill="hold"/>
                                        <p:tgtEl>
                                          <p:spTgt spid="19">
                                            <p:txEl>
                                              <p:pRg st="0" end="0"/>
                                            </p:txEl>
                                          </p:spTgt>
                                        </p:tgtEl>
                                        <p:attrNameLst>
                                          <p:attrName>ppt_y</p:attrName>
                                        </p:attrNameLst>
                                      </p:cBhvr>
                                      <p:tavLst>
                                        <p:tav tm="0">
                                          <p:val>
                                            <p:strVal val="#ppt_y+1"/>
                                          </p:val>
                                        </p:tav>
                                        <p:tav tm="100000">
                                          <p:val>
                                            <p:strVal val="#ppt_y-.03"/>
                                          </p:val>
                                        </p:tav>
                                      </p:tavLst>
                                    </p:anim>
                                    <p:anim calcmode="lin" valueType="num">
                                      <p:cBhvr>
                                        <p:cTn id="21" dur="60" accel="100000" fill="hold">
                                          <p:stCondLst>
                                            <p:cond delay="540"/>
                                          </p:stCondLst>
                                        </p:cTn>
                                        <p:tgtEl>
                                          <p:spTgt spid="19">
                                            <p:txEl>
                                              <p:pRg st="0" end="0"/>
                                            </p:txEl>
                                          </p:spTgt>
                                        </p:tgtEl>
                                        <p:attrNameLst>
                                          <p:attrName>ppt_y</p:attrName>
                                        </p:attrNameLst>
                                      </p:cBhvr>
                                      <p:tavLst>
                                        <p:tav tm="0">
                                          <p:val>
                                            <p:strVal val="#ppt_y-.03"/>
                                          </p:val>
                                        </p:tav>
                                        <p:tav tm="100000">
                                          <p:val>
                                            <p:strVal val="#ppt_y"/>
                                          </p:val>
                                        </p:tav>
                                      </p:tavLst>
                                    </p:anim>
                                  </p:childTnLst>
                                </p:cTn>
                              </p:par>
                              <p:par>
                                <p:cTn id="22" presetID="37" presetClass="entr" presetSubtype="0" fill="hold" grpId="0" nodeType="withEffect" nodePh="1">
                                  <p:stCondLst>
                                    <p:cond delay="300"/>
                                  </p:stCondLst>
                                  <p:endCondLst>
                                    <p:cond evt="begin" delay="0">
                                      <p:tn val="22"/>
                                    </p:cond>
                                  </p:endCondLst>
                                  <p:childTnLst>
                                    <p:set>
                                      <p:cBhvr>
                                        <p:cTn id="23" dur="1" fill="hold">
                                          <p:stCondLst>
                                            <p:cond delay="0"/>
                                          </p:stCondLst>
                                        </p:cTn>
                                        <p:tgtEl>
                                          <p:spTgt spid="20">
                                            <p:txEl>
                                              <p:pRg st="0" end="0"/>
                                            </p:txEl>
                                          </p:spTgt>
                                        </p:tgtEl>
                                        <p:attrNameLst>
                                          <p:attrName>style.visibility</p:attrName>
                                        </p:attrNameLst>
                                      </p:cBhvr>
                                      <p:to>
                                        <p:strVal val="visible"/>
                                      </p:to>
                                    </p:set>
                                    <p:animEffect transition="in" filter="fade">
                                      <p:cBhvr>
                                        <p:cTn id="24" dur="600"/>
                                        <p:tgtEl>
                                          <p:spTgt spid="20">
                                            <p:txEl>
                                              <p:pRg st="0" end="0"/>
                                            </p:txEl>
                                          </p:spTgt>
                                        </p:tgtEl>
                                      </p:cBhvr>
                                    </p:animEffect>
                                    <p:anim calcmode="lin" valueType="num">
                                      <p:cBhvr>
                                        <p:cTn id="25" dur="6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26" dur="540" decel="100000" fill="hold"/>
                                        <p:tgtEl>
                                          <p:spTgt spid="20">
                                            <p:txEl>
                                              <p:pRg st="0" end="0"/>
                                            </p:txEl>
                                          </p:spTgt>
                                        </p:tgtEl>
                                        <p:attrNameLst>
                                          <p:attrName>ppt_y</p:attrName>
                                        </p:attrNameLst>
                                      </p:cBhvr>
                                      <p:tavLst>
                                        <p:tav tm="0">
                                          <p:val>
                                            <p:strVal val="#ppt_y+1"/>
                                          </p:val>
                                        </p:tav>
                                        <p:tav tm="100000">
                                          <p:val>
                                            <p:strVal val="#ppt_y-.03"/>
                                          </p:val>
                                        </p:tav>
                                      </p:tavLst>
                                    </p:anim>
                                    <p:anim calcmode="lin" valueType="num">
                                      <p:cBhvr>
                                        <p:cTn id="27" dur="60" accel="100000" fill="hold">
                                          <p:stCondLst>
                                            <p:cond delay="540"/>
                                          </p:stCondLst>
                                        </p:cTn>
                                        <p:tgtEl>
                                          <p:spTgt spid="20">
                                            <p:txEl>
                                              <p:pRg st="0" end="0"/>
                                            </p:txEl>
                                          </p:spTgt>
                                        </p:tgtEl>
                                        <p:attrNameLst>
                                          <p:attrName>ppt_y</p:attrName>
                                        </p:attrNameLst>
                                      </p:cBhvr>
                                      <p:tavLst>
                                        <p:tav tm="0">
                                          <p:val>
                                            <p:strVal val="#ppt_y-.03"/>
                                          </p:val>
                                        </p:tav>
                                        <p:tav tm="100000">
                                          <p:val>
                                            <p:strVal val="#ppt_y"/>
                                          </p:val>
                                        </p:tav>
                                      </p:tavLst>
                                    </p:anim>
                                  </p:childTnLst>
                                </p:cTn>
                              </p:par>
                              <p:par>
                                <p:cTn id="28" presetID="37" presetClass="entr" presetSubtype="0" fill="hold" grpId="0" nodeType="withEffect" nodePh="1">
                                  <p:stCondLst>
                                    <p:cond delay="0"/>
                                  </p:stCondLst>
                                  <p:endCondLst>
                                    <p:cond evt="begin" delay="0">
                                      <p:tn val="28"/>
                                    </p:cond>
                                  </p:endCondLst>
                                  <p:childTnLst>
                                    <p:set>
                                      <p:cBhvr>
                                        <p:cTn id="29" dur="1" fill="hold">
                                          <p:stCondLst>
                                            <p:cond delay="0"/>
                                          </p:stCondLst>
                                        </p:cTn>
                                        <p:tgtEl>
                                          <p:spTgt spid="8"/>
                                        </p:tgtEl>
                                        <p:attrNameLst>
                                          <p:attrName>style.visibility</p:attrName>
                                        </p:attrNameLst>
                                      </p:cBhvr>
                                      <p:to>
                                        <p:strVal val="visible"/>
                                      </p:to>
                                    </p:set>
                                    <p:animEffect transition="in" filter="fade">
                                      <p:cBhvr>
                                        <p:cTn id="30" dur="600"/>
                                        <p:tgtEl>
                                          <p:spTgt spid="8"/>
                                        </p:tgtEl>
                                      </p:cBhvr>
                                    </p:animEffect>
                                    <p:anim calcmode="lin" valueType="num">
                                      <p:cBhvr>
                                        <p:cTn id="31" dur="600" fill="hold"/>
                                        <p:tgtEl>
                                          <p:spTgt spid="8"/>
                                        </p:tgtEl>
                                        <p:attrNameLst>
                                          <p:attrName>ppt_x</p:attrName>
                                        </p:attrNameLst>
                                      </p:cBhvr>
                                      <p:tavLst>
                                        <p:tav tm="0">
                                          <p:val>
                                            <p:strVal val="#ppt_x"/>
                                          </p:val>
                                        </p:tav>
                                        <p:tav tm="100000">
                                          <p:val>
                                            <p:strVal val="#ppt_x"/>
                                          </p:val>
                                        </p:tav>
                                      </p:tavLst>
                                    </p:anim>
                                    <p:anim calcmode="lin" valueType="num">
                                      <p:cBhvr>
                                        <p:cTn id="32" dur="540" decel="100000" fill="hold"/>
                                        <p:tgtEl>
                                          <p:spTgt spid="8"/>
                                        </p:tgtEl>
                                        <p:attrNameLst>
                                          <p:attrName>ppt_y</p:attrName>
                                        </p:attrNameLst>
                                      </p:cBhvr>
                                      <p:tavLst>
                                        <p:tav tm="0">
                                          <p:val>
                                            <p:strVal val="#ppt_y+1"/>
                                          </p:val>
                                        </p:tav>
                                        <p:tav tm="100000">
                                          <p:val>
                                            <p:strVal val="#ppt_y-.03"/>
                                          </p:val>
                                        </p:tav>
                                      </p:tavLst>
                                    </p:anim>
                                    <p:anim calcmode="lin" valueType="num">
                                      <p:cBhvr>
                                        <p:cTn id="33" dur="60" accel="100000" fill="hold">
                                          <p:stCondLst>
                                            <p:cond delay="540"/>
                                          </p:stCondLst>
                                        </p:cTn>
                                        <p:tgtEl>
                                          <p:spTgt spid="8"/>
                                        </p:tgtEl>
                                        <p:attrNameLst>
                                          <p:attrName>ppt_y</p:attrName>
                                        </p:attrNameLst>
                                      </p:cBhvr>
                                      <p:tavLst>
                                        <p:tav tm="0">
                                          <p:val>
                                            <p:strVal val="#ppt_y-.03"/>
                                          </p:val>
                                        </p:tav>
                                        <p:tav tm="100000">
                                          <p:val>
                                            <p:strVal val="#ppt_y"/>
                                          </p:val>
                                        </p:tav>
                                      </p:tavLst>
                                    </p:anim>
                                  </p:childTnLst>
                                </p:cTn>
                              </p:par>
                              <p:par>
                                <p:cTn id="34" presetID="37" presetClass="entr" presetSubtype="0" fill="hold" grpId="0" nodeType="withEffect" nodePh="1">
                                  <p:stCondLst>
                                    <p:cond delay="300"/>
                                  </p:stCondLst>
                                  <p:endCondLst>
                                    <p:cond evt="begin" delay="0">
                                      <p:tn val="34"/>
                                    </p:cond>
                                  </p:endCondLst>
                                  <p:childTnLst>
                                    <p:set>
                                      <p:cBhvr>
                                        <p:cTn id="35" dur="1" fill="hold">
                                          <p:stCondLst>
                                            <p:cond delay="0"/>
                                          </p:stCondLst>
                                        </p:cTn>
                                        <p:tgtEl>
                                          <p:spTgt spid="9">
                                            <p:txEl>
                                              <p:pRg st="0" end="0"/>
                                            </p:txEl>
                                          </p:spTgt>
                                        </p:tgtEl>
                                        <p:attrNameLst>
                                          <p:attrName>style.visibility</p:attrName>
                                        </p:attrNameLst>
                                      </p:cBhvr>
                                      <p:to>
                                        <p:strVal val="visible"/>
                                      </p:to>
                                    </p:set>
                                    <p:animEffect transition="in" filter="fade">
                                      <p:cBhvr>
                                        <p:cTn id="36" dur="600"/>
                                        <p:tgtEl>
                                          <p:spTgt spid="9">
                                            <p:txEl>
                                              <p:pRg st="0" end="0"/>
                                            </p:txEl>
                                          </p:spTgt>
                                        </p:tgtEl>
                                      </p:cBhvr>
                                    </p:animEffect>
                                    <p:anim calcmode="lin" valueType="num">
                                      <p:cBhvr>
                                        <p:cTn id="37" dur="6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38" dur="540" decel="100000" fill="hold"/>
                                        <p:tgtEl>
                                          <p:spTgt spid="9">
                                            <p:txEl>
                                              <p:pRg st="0" end="0"/>
                                            </p:txEl>
                                          </p:spTgt>
                                        </p:tgtEl>
                                        <p:attrNameLst>
                                          <p:attrName>ppt_y</p:attrName>
                                        </p:attrNameLst>
                                      </p:cBhvr>
                                      <p:tavLst>
                                        <p:tav tm="0">
                                          <p:val>
                                            <p:strVal val="#ppt_y+1"/>
                                          </p:val>
                                        </p:tav>
                                        <p:tav tm="100000">
                                          <p:val>
                                            <p:strVal val="#ppt_y-.03"/>
                                          </p:val>
                                        </p:tav>
                                      </p:tavLst>
                                    </p:anim>
                                    <p:anim calcmode="lin" valueType="num">
                                      <p:cBhvr>
                                        <p:cTn id="39" dur="60" accel="100000" fill="hold">
                                          <p:stCondLst>
                                            <p:cond delay="540"/>
                                          </p:stCondLst>
                                        </p:cTn>
                                        <p:tgtEl>
                                          <p:spTgt spid="9">
                                            <p:txEl>
                                              <p:pRg st="0" end="0"/>
                                            </p:txEl>
                                          </p:spTgt>
                                        </p:tgtEl>
                                        <p:attrNameLst>
                                          <p:attrName>ppt_y</p:attrName>
                                        </p:attrNameLst>
                                      </p:cBhvr>
                                      <p:tavLst>
                                        <p:tav tm="0">
                                          <p:val>
                                            <p:strVal val="#ppt_y-.03"/>
                                          </p:val>
                                        </p:tav>
                                        <p:tav tm="100000">
                                          <p:val>
                                            <p:strVal val="#ppt_y"/>
                                          </p:val>
                                        </p:tav>
                                      </p:tavLst>
                                    </p:anim>
                                  </p:childTnLst>
                                </p:cTn>
                              </p:par>
                              <p:par>
                                <p:cTn id="40" presetID="37" presetClass="entr" presetSubtype="0" fill="hold" grpId="0" nodeType="withEffect" nodePh="1">
                                  <p:stCondLst>
                                    <p:cond delay="300"/>
                                  </p:stCondLst>
                                  <p:endCondLst>
                                    <p:cond evt="begin" delay="0">
                                      <p:tn val="40"/>
                                    </p:cond>
                                  </p:end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600"/>
                                        <p:tgtEl>
                                          <p:spTgt spid="10">
                                            <p:txEl>
                                              <p:pRg st="0" end="0"/>
                                            </p:txEl>
                                          </p:spTgt>
                                        </p:tgtEl>
                                      </p:cBhvr>
                                    </p:animEffect>
                                    <p:anim calcmode="lin" valueType="num">
                                      <p:cBhvr>
                                        <p:cTn id="43" dur="6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4" dur="540" decel="100000" fill="hold"/>
                                        <p:tgtEl>
                                          <p:spTgt spid="10">
                                            <p:txEl>
                                              <p:pRg st="0" end="0"/>
                                            </p:txEl>
                                          </p:spTgt>
                                        </p:tgtEl>
                                        <p:attrNameLst>
                                          <p:attrName>ppt_y</p:attrName>
                                        </p:attrNameLst>
                                      </p:cBhvr>
                                      <p:tavLst>
                                        <p:tav tm="0">
                                          <p:val>
                                            <p:strVal val="#ppt_y+1"/>
                                          </p:val>
                                        </p:tav>
                                        <p:tav tm="100000">
                                          <p:val>
                                            <p:strVal val="#ppt_y-.03"/>
                                          </p:val>
                                        </p:tav>
                                      </p:tavLst>
                                    </p:anim>
                                    <p:anim calcmode="lin" valueType="num">
                                      <p:cBhvr>
                                        <p:cTn id="45" dur="60" accel="100000" fill="hold">
                                          <p:stCondLst>
                                            <p:cond delay="540"/>
                                          </p:stCondLst>
                                        </p:cTn>
                                        <p:tgtEl>
                                          <p:spTgt spid="10">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build="p" animBg="1">
        <p:tmplLst>
          <p:tmpl lvl="1">
            <p:tnLst>
              <p:par>
                <p:cTn presetID="37" presetClass="entr" presetSubtype="0" fill="hold" nodeType="clickEffect" nodePh="1">
                  <p:stCondLst>
                    <p:cond delay="300"/>
                  </p:stCondLst>
                  <p:endCondLst>
                    <p:cond delay="0"/>
                  </p:endCondLst>
                  <p:childTnLst>
                    <p:set>
                      <p:cBhvr>
                        <p:cTn dur="1" fill="hold">
                          <p:stCondLst>
                            <p:cond delay="0"/>
                          </p:stCondLst>
                        </p:cTn>
                        <p:tgtEl>
                          <p:spTgt spid="19"/>
                        </p:tgtEl>
                        <p:attrNameLst>
                          <p:attrName>style.visibility</p:attrName>
                        </p:attrNameLst>
                      </p:cBhvr>
                      <p:to>
                        <p:strVal val="visible"/>
                      </p:to>
                    </p:set>
                    <p:animEffect transition="in" filter="fade">
                      <p:cBhvr>
                        <p:cTn dur="600"/>
                        <p:tgtEl>
                          <p:spTgt spid="19"/>
                        </p:tgtEl>
                      </p:cBhvr>
                    </p:animEffect>
                    <p:anim calcmode="lin" valueType="num">
                      <p:cBhvr>
                        <p:cTn dur="600" fill="hold"/>
                        <p:tgtEl>
                          <p:spTgt spid="19"/>
                        </p:tgtEl>
                        <p:attrNameLst>
                          <p:attrName>ppt_x</p:attrName>
                        </p:attrNameLst>
                      </p:cBhvr>
                      <p:tavLst>
                        <p:tav tm="0">
                          <p:val>
                            <p:strVal val="#ppt_x"/>
                          </p:val>
                        </p:tav>
                        <p:tav tm="100000">
                          <p:val>
                            <p:strVal val="#ppt_x"/>
                          </p:val>
                        </p:tav>
                      </p:tavLst>
                    </p:anim>
                    <p:anim calcmode="lin" valueType="num">
                      <p:cBhvr>
                        <p:cTn dur="540" decel="100000" fill="hold"/>
                        <p:tgtEl>
                          <p:spTgt spid="1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9"/>
                        </p:tgtEl>
                        <p:attrNameLst>
                          <p:attrName>ppt_y</p:attrName>
                        </p:attrNameLst>
                      </p:cBhvr>
                      <p:tavLst>
                        <p:tav tm="0">
                          <p:val>
                            <p:strVal val="#ppt_y-.03"/>
                          </p:val>
                        </p:tav>
                        <p:tav tm="100000">
                          <p:val>
                            <p:strVal val="#ppt_y"/>
                          </p:val>
                        </p:tav>
                      </p:tavLst>
                    </p:anim>
                  </p:childTnLst>
                </p:cTn>
              </p:par>
            </p:tnLst>
          </p:tmpl>
          <p:tmpl>
            <p:tnLst>
              <p:par>
                <p:cTn presetID="37" presetClass="entr" presetSubtype="0" fill="hold" nodeType="withEffect">
                  <p:stCondLst>
                    <p:cond delay="300"/>
                  </p:stCondLst>
                  <p:childTnLst>
                    <p:set>
                      <p:cBhvr>
                        <p:cTn dur="1" fill="hold">
                          <p:stCondLst>
                            <p:cond delay="0"/>
                          </p:stCondLst>
                        </p:cTn>
                        <p:tgtEl>
                          <p:spTgt spid="19"/>
                        </p:tgtEl>
                        <p:attrNameLst>
                          <p:attrName>style.visibility</p:attrName>
                        </p:attrNameLst>
                      </p:cBhvr>
                      <p:to>
                        <p:strVal val="visible"/>
                      </p:to>
                    </p:set>
                    <p:animEffect transition="in" filter="fade">
                      <p:cBhvr>
                        <p:cTn dur="600"/>
                        <p:tgtEl>
                          <p:spTgt spid="19"/>
                        </p:tgtEl>
                      </p:cBhvr>
                    </p:animEffect>
                    <p:anim calcmode="lin" valueType="num">
                      <p:cBhvr>
                        <p:cTn dur="600" fill="hold"/>
                        <p:tgtEl>
                          <p:spTgt spid="19"/>
                        </p:tgtEl>
                        <p:attrNameLst>
                          <p:attrName>ppt_x</p:attrName>
                        </p:attrNameLst>
                      </p:cBhvr>
                      <p:tavLst>
                        <p:tav tm="0">
                          <p:val>
                            <p:strVal val="#ppt_x"/>
                          </p:val>
                        </p:tav>
                        <p:tav tm="100000">
                          <p:val>
                            <p:strVal val="#ppt_x"/>
                          </p:val>
                        </p:tav>
                      </p:tavLst>
                    </p:anim>
                    <p:anim calcmode="lin" valueType="num">
                      <p:cBhvr>
                        <p:cTn dur="540" decel="100000" fill="hold"/>
                        <p:tgtEl>
                          <p:spTgt spid="1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9"/>
                        </p:tgtEl>
                        <p:attrNameLst>
                          <p:attrName>ppt_y</p:attrName>
                        </p:attrNameLst>
                      </p:cBhvr>
                      <p:tavLst>
                        <p:tav tm="0">
                          <p:val>
                            <p:strVal val="#ppt_y-.03"/>
                          </p:val>
                        </p:tav>
                        <p:tav tm="100000">
                          <p:val>
                            <p:strVal val="#ppt_y"/>
                          </p:val>
                        </p:tav>
                      </p:tavLst>
                    </p:anim>
                  </p:childTnLst>
                </p:cTn>
              </p:par>
            </p:tnLst>
          </p:tmpl>
        </p:tmplLst>
      </p:bldP>
      <p:bldP spid="20"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20"/>
                        </p:tgtEl>
                        <p:attrNameLst>
                          <p:attrName>style.visibility</p:attrName>
                        </p:attrNameLst>
                      </p:cBhvr>
                      <p:to>
                        <p:strVal val="visible"/>
                      </p:to>
                    </p:set>
                    <p:animEffect transition="in" filter="fade">
                      <p:cBhvr>
                        <p:cTn dur="600"/>
                        <p:tgtEl>
                          <p:spTgt spid="20"/>
                        </p:tgtEl>
                      </p:cBhvr>
                    </p:animEffect>
                    <p:anim calcmode="lin" valueType="num">
                      <p:cBhvr>
                        <p:cTn dur="600" fill="hold"/>
                        <p:tgtEl>
                          <p:spTgt spid="20"/>
                        </p:tgtEl>
                        <p:attrNameLst>
                          <p:attrName>ppt_x</p:attrName>
                        </p:attrNameLst>
                      </p:cBhvr>
                      <p:tavLst>
                        <p:tav tm="0">
                          <p:val>
                            <p:strVal val="#ppt_x"/>
                          </p:val>
                        </p:tav>
                        <p:tav tm="100000">
                          <p:val>
                            <p:strVal val="#ppt_x"/>
                          </p:val>
                        </p:tav>
                      </p:tavLst>
                    </p:anim>
                    <p:anim calcmode="lin" valueType="num">
                      <p:cBhvr>
                        <p:cTn dur="540" decel="100000" fill="hold"/>
                        <p:tgtEl>
                          <p:spTgt spid="2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0"/>
                        </p:tgtEl>
                        <p:attrNameLst>
                          <p:attrName>ppt_y</p:attrName>
                        </p:attrNameLst>
                      </p:cBhvr>
                      <p:tavLst>
                        <p:tav tm="0">
                          <p:val>
                            <p:strVal val="#ppt_y-.03"/>
                          </p:val>
                        </p:tav>
                        <p:tav tm="100000">
                          <p:val>
                            <p:strVal val="#ppt_y"/>
                          </p:val>
                        </p:tav>
                      </p:tavLst>
                    </p:anim>
                  </p:childTnLst>
                </p:cTn>
              </p:par>
            </p:tnLst>
          </p:tmpl>
        </p:tmplLst>
      </p:bldP>
      <p:bldP spid="8" grpId="0"/>
      <p:bldP spid="9"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fade">
                      <p:cBhvr>
                        <p:cTn dur="600"/>
                        <p:tgtEl>
                          <p:spTgt spid="9"/>
                        </p:tgtEl>
                      </p:cBhvr>
                    </p:animEffect>
                    <p:anim calcmode="lin" valueType="num">
                      <p:cBhvr>
                        <p:cTn dur="600" fill="hold"/>
                        <p:tgtEl>
                          <p:spTgt spid="9"/>
                        </p:tgtEl>
                        <p:attrNameLst>
                          <p:attrName>ppt_x</p:attrName>
                        </p:attrNameLst>
                      </p:cBhvr>
                      <p:tavLst>
                        <p:tav tm="0">
                          <p:val>
                            <p:strVal val="#ppt_x"/>
                          </p:val>
                        </p:tav>
                        <p:tav tm="100000">
                          <p:val>
                            <p:strVal val="#ppt_x"/>
                          </p:val>
                        </p:tav>
                      </p:tavLst>
                    </p:anim>
                    <p:anim calcmode="lin" valueType="num">
                      <p:cBhvr>
                        <p:cTn dur="540" decel="100000" fill="hold"/>
                        <p:tgtEl>
                          <p:spTgt spid="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tnLst>
          </p:tmpl>
        </p:tmplLst>
      </p:bldP>
      <p:bldP spid="10"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fade">
                      <p:cBhvr>
                        <p:cTn dur="600"/>
                        <p:tgtEl>
                          <p:spTgt spid="10"/>
                        </p:tgtEl>
                      </p:cBhvr>
                    </p:animEffect>
                    <p:anim calcmode="lin" valueType="num">
                      <p:cBhvr>
                        <p:cTn dur="600" fill="hold"/>
                        <p:tgtEl>
                          <p:spTgt spid="10"/>
                        </p:tgtEl>
                        <p:attrNameLst>
                          <p:attrName>ppt_x</p:attrName>
                        </p:attrNameLst>
                      </p:cBhvr>
                      <p:tavLst>
                        <p:tav tm="0">
                          <p:val>
                            <p:strVal val="#ppt_x"/>
                          </p:val>
                        </p:tav>
                        <p:tav tm="100000">
                          <p:val>
                            <p:strVal val="#ppt_x"/>
                          </p:val>
                        </p:tav>
                      </p:tavLst>
                    </p:anim>
                    <p:anim calcmode="lin" valueType="num">
                      <p:cBhvr>
                        <p:cTn dur="540" decel="100000" fill="hold"/>
                        <p:tgtEl>
                          <p:spTgt spid="1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0"/>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Gal = Three images">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702738" y="592667"/>
            <a:ext cx="2294467" cy="2531533"/>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6" name="Text Placeholder 5"/>
          <p:cNvSpPr>
            <a:spLocks noGrp="1"/>
          </p:cNvSpPr>
          <p:nvPr>
            <p:ph type="body" sz="quarter" idx="10"/>
          </p:nvPr>
        </p:nvSpPr>
        <p:spPr>
          <a:xfrm>
            <a:off x="702738" y="3122272"/>
            <a:ext cx="2302933" cy="298261"/>
          </a:xfrm>
          <a:prstGeom prst="rect">
            <a:avLst/>
          </a:prstGeom>
          <a:solidFill>
            <a:schemeClr val="accent1"/>
          </a:solidFill>
        </p:spPr>
        <p:txBody>
          <a:bodyPr lIns="68580" tIns="34290" rIns="68580" bIns="34290" anchor="ctr">
            <a:noAutofit/>
          </a:bodyPr>
          <a:lstStyle>
            <a:lvl1pPr marL="0" indent="0" algn="ctr">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7" name="Text Placeholder 5"/>
          <p:cNvSpPr>
            <a:spLocks noGrp="1"/>
          </p:cNvSpPr>
          <p:nvPr>
            <p:ph type="body" sz="quarter" idx="14"/>
          </p:nvPr>
        </p:nvSpPr>
        <p:spPr>
          <a:xfrm>
            <a:off x="702738" y="3562543"/>
            <a:ext cx="2302933" cy="967124"/>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9" name="Picture Placeholder 2"/>
          <p:cNvSpPr>
            <a:spLocks noGrp="1"/>
          </p:cNvSpPr>
          <p:nvPr>
            <p:ph type="pic" sz="quarter" idx="15"/>
          </p:nvPr>
        </p:nvSpPr>
        <p:spPr>
          <a:xfrm>
            <a:off x="3395138" y="592667"/>
            <a:ext cx="2294467" cy="2531533"/>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10" name="Text Placeholder 5"/>
          <p:cNvSpPr>
            <a:spLocks noGrp="1"/>
          </p:cNvSpPr>
          <p:nvPr>
            <p:ph type="body" sz="quarter" idx="16"/>
          </p:nvPr>
        </p:nvSpPr>
        <p:spPr>
          <a:xfrm>
            <a:off x="3395138" y="3122272"/>
            <a:ext cx="2302933" cy="298261"/>
          </a:xfrm>
          <a:prstGeom prst="rect">
            <a:avLst/>
          </a:prstGeom>
          <a:solidFill>
            <a:schemeClr val="accent2"/>
          </a:solidFill>
        </p:spPr>
        <p:txBody>
          <a:bodyPr lIns="68580" tIns="34290" rIns="68580" bIns="34290" anchor="ctr">
            <a:noAutofit/>
          </a:bodyPr>
          <a:lstStyle>
            <a:lvl1pPr marL="0" indent="0" algn="ctr">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11" name="Text Placeholder 5"/>
          <p:cNvSpPr>
            <a:spLocks noGrp="1"/>
          </p:cNvSpPr>
          <p:nvPr>
            <p:ph type="body" sz="quarter" idx="17"/>
          </p:nvPr>
        </p:nvSpPr>
        <p:spPr>
          <a:xfrm>
            <a:off x="3395138" y="3562543"/>
            <a:ext cx="2302933" cy="967124"/>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12" name="Picture Placeholder 2"/>
          <p:cNvSpPr>
            <a:spLocks noGrp="1"/>
          </p:cNvSpPr>
          <p:nvPr>
            <p:ph type="pic" sz="quarter" idx="18"/>
          </p:nvPr>
        </p:nvSpPr>
        <p:spPr>
          <a:xfrm>
            <a:off x="6087532" y="592667"/>
            <a:ext cx="2294467" cy="2531533"/>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13" name="Text Placeholder 5"/>
          <p:cNvSpPr>
            <a:spLocks noGrp="1"/>
          </p:cNvSpPr>
          <p:nvPr>
            <p:ph type="body" sz="quarter" idx="19"/>
          </p:nvPr>
        </p:nvSpPr>
        <p:spPr>
          <a:xfrm>
            <a:off x="6087532" y="3122272"/>
            <a:ext cx="2302933" cy="298261"/>
          </a:xfrm>
          <a:prstGeom prst="rect">
            <a:avLst/>
          </a:prstGeom>
          <a:solidFill>
            <a:schemeClr val="accent3"/>
          </a:solidFill>
        </p:spPr>
        <p:txBody>
          <a:bodyPr lIns="68580" tIns="34290" rIns="68580" bIns="34290" anchor="ctr">
            <a:noAutofit/>
          </a:bodyPr>
          <a:lstStyle>
            <a:lvl1pPr marL="0" indent="0" algn="ctr">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14" name="Text Placeholder 5"/>
          <p:cNvSpPr>
            <a:spLocks noGrp="1"/>
          </p:cNvSpPr>
          <p:nvPr>
            <p:ph type="body" sz="quarter" idx="20"/>
          </p:nvPr>
        </p:nvSpPr>
        <p:spPr>
          <a:xfrm>
            <a:off x="6087532" y="3562543"/>
            <a:ext cx="2302933" cy="967124"/>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30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7" presetClass="entr" presetSubtype="0" fill="hold" grpId="0" nodeType="withEffect">
                                  <p:stCondLst>
                                    <p:cond delay="300"/>
                                  </p:stCondLst>
                                  <p:childTnLst>
                                    <p:set>
                                      <p:cBhvr>
                                        <p:cTn id="9" dur="1" fill="hold">
                                          <p:stCondLst>
                                            <p:cond delay="0"/>
                                          </p:stCondLst>
                                        </p:cTn>
                                        <p:tgtEl>
                                          <p:spTgt spid="6">
                                            <p:bg/>
                                          </p:spTgt>
                                        </p:tgtEl>
                                        <p:attrNameLst>
                                          <p:attrName>style.visibility</p:attrName>
                                        </p:attrNameLst>
                                      </p:cBhvr>
                                      <p:to>
                                        <p:strVal val="visible"/>
                                      </p:to>
                                    </p:set>
                                    <p:animEffect transition="in" filter="fade">
                                      <p:cBhvr>
                                        <p:cTn id="10" dur="600"/>
                                        <p:tgtEl>
                                          <p:spTgt spid="6">
                                            <p:bg/>
                                          </p:spTgt>
                                        </p:tgtEl>
                                      </p:cBhvr>
                                    </p:animEffect>
                                    <p:anim calcmode="lin" valueType="num">
                                      <p:cBhvr>
                                        <p:cTn id="11" dur="600" fill="hold"/>
                                        <p:tgtEl>
                                          <p:spTgt spid="6">
                                            <p:bg/>
                                          </p:spTgt>
                                        </p:tgtEl>
                                        <p:attrNameLst>
                                          <p:attrName>ppt_x</p:attrName>
                                        </p:attrNameLst>
                                      </p:cBhvr>
                                      <p:tavLst>
                                        <p:tav tm="0">
                                          <p:val>
                                            <p:strVal val="#ppt_x"/>
                                          </p:val>
                                        </p:tav>
                                        <p:tav tm="100000">
                                          <p:val>
                                            <p:strVal val="#ppt_x"/>
                                          </p:val>
                                        </p:tav>
                                      </p:tavLst>
                                    </p:anim>
                                    <p:anim calcmode="lin" valueType="num">
                                      <p:cBhvr>
                                        <p:cTn id="12" dur="540" decel="100000" fill="hold"/>
                                        <p:tgtEl>
                                          <p:spTgt spid="6">
                                            <p:bg/>
                                          </p:spTgt>
                                        </p:tgtEl>
                                        <p:attrNameLst>
                                          <p:attrName>ppt_y</p:attrName>
                                        </p:attrNameLst>
                                      </p:cBhvr>
                                      <p:tavLst>
                                        <p:tav tm="0">
                                          <p:val>
                                            <p:strVal val="#ppt_y+1"/>
                                          </p:val>
                                        </p:tav>
                                        <p:tav tm="100000">
                                          <p:val>
                                            <p:strVal val="#ppt_y-.03"/>
                                          </p:val>
                                        </p:tav>
                                      </p:tavLst>
                                    </p:anim>
                                    <p:anim calcmode="lin" valueType="num">
                                      <p:cBhvr>
                                        <p:cTn id="13" dur="60" accel="100000" fill="hold">
                                          <p:stCondLst>
                                            <p:cond delay="540"/>
                                          </p:stCondLst>
                                        </p:cTn>
                                        <p:tgtEl>
                                          <p:spTgt spid="6">
                                            <p:bg/>
                                          </p:spTgt>
                                        </p:tgtEl>
                                        <p:attrNameLst>
                                          <p:attrName>ppt_y</p:attrName>
                                        </p:attrNameLst>
                                      </p:cBhvr>
                                      <p:tavLst>
                                        <p:tav tm="0">
                                          <p:val>
                                            <p:strVal val="#ppt_y-.03"/>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7" presetClass="entr" presetSubtype="0" fill="hold" grpId="0" nodeType="clickEffect" nodePh="1">
                                  <p:stCondLst>
                                    <p:cond delay="300"/>
                                  </p:stCondLst>
                                  <p:endCondLst>
                                    <p:cond evt="begin" delay="0">
                                      <p:tn val="16"/>
                                    </p:cond>
                                  </p:end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600"/>
                                        <p:tgtEl>
                                          <p:spTgt spid="6">
                                            <p:txEl>
                                              <p:pRg st="0" end="0"/>
                                            </p:txEl>
                                          </p:spTgt>
                                        </p:tgtEl>
                                      </p:cBhvr>
                                    </p:animEffect>
                                    <p:anim calcmode="lin" valueType="num">
                                      <p:cBhvr>
                                        <p:cTn id="19" dur="6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0" dur="54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21" dur="60" accel="100000" fill="hold">
                                          <p:stCondLst>
                                            <p:cond delay="540"/>
                                          </p:stCondLst>
                                        </p:cTn>
                                        <p:tgtEl>
                                          <p:spTgt spid="6">
                                            <p:txEl>
                                              <p:pRg st="0" end="0"/>
                                            </p:txEl>
                                          </p:spTgt>
                                        </p:tgtEl>
                                        <p:attrNameLst>
                                          <p:attrName>ppt_y</p:attrName>
                                        </p:attrNameLst>
                                      </p:cBhvr>
                                      <p:tavLst>
                                        <p:tav tm="0">
                                          <p:val>
                                            <p:strVal val="#ppt_y-.03"/>
                                          </p:val>
                                        </p:tav>
                                        <p:tav tm="100000">
                                          <p:val>
                                            <p:strVal val="#ppt_y"/>
                                          </p:val>
                                        </p:tav>
                                      </p:tavLst>
                                    </p:anim>
                                  </p:childTnLst>
                                </p:cTn>
                              </p:par>
                              <p:par>
                                <p:cTn id="22" presetID="37" presetClass="entr" presetSubtype="0" fill="hold" grpId="0" nodeType="withEffect" nodePh="1">
                                  <p:stCondLst>
                                    <p:cond delay="300"/>
                                  </p:stCondLst>
                                  <p:endCondLst>
                                    <p:cond evt="begin" delay="0">
                                      <p:tn val="22"/>
                                    </p:cond>
                                  </p:end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600"/>
                                        <p:tgtEl>
                                          <p:spTgt spid="7">
                                            <p:txEl>
                                              <p:pRg st="0" end="0"/>
                                            </p:txEl>
                                          </p:spTgt>
                                        </p:tgtEl>
                                      </p:cBhvr>
                                    </p:animEffect>
                                    <p:anim calcmode="lin" valueType="num">
                                      <p:cBhvr>
                                        <p:cTn id="25" dur="6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6" dur="540" decel="100000" fill="hold"/>
                                        <p:tgtEl>
                                          <p:spTgt spid="7">
                                            <p:txEl>
                                              <p:pRg st="0" end="0"/>
                                            </p:txEl>
                                          </p:spTgt>
                                        </p:tgtEl>
                                        <p:attrNameLst>
                                          <p:attrName>ppt_y</p:attrName>
                                        </p:attrNameLst>
                                      </p:cBhvr>
                                      <p:tavLst>
                                        <p:tav tm="0">
                                          <p:val>
                                            <p:strVal val="#ppt_y+1"/>
                                          </p:val>
                                        </p:tav>
                                        <p:tav tm="100000">
                                          <p:val>
                                            <p:strVal val="#ppt_y-.03"/>
                                          </p:val>
                                        </p:tav>
                                      </p:tavLst>
                                    </p:anim>
                                    <p:anim calcmode="lin" valueType="num">
                                      <p:cBhvr>
                                        <p:cTn id="27" dur="60" accel="100000" fill="hold">
                                          <p:stCondLst>
                                            <p:cond delay="540"/>
                                          </p:stCondLst>
                                        </p:cTn>
                                        <p:tgtEl>
                                          <p:spTgt spid="7">
                                            <p:txEl>
                                              <p:pRg st="0" end="0"/>
                                            </p:txEl>
                                          </p:spTgt>
                                        </p:tgtEl>
                                        <p:attrNameLst>
                                          <p:attrName>ppt_y</p:attrName>
                                        </p:attrNameLst>
                                      </p:cBhvr>
                                      <p:tavLst>
                                        <p:tav tm="0">
                                          <p:val>
                                            <p:strVal val="#ppt_y-.03"/>
                                          </p:val>
                                        </p:tav>
                                        <p:tav tm="100000">
                                          <p:val>
                                            <p:strVal val="#ppt_y"/>
                                          </p:val>
                                        </p:tav>
                                      </p:tavLst>
                                    </p:anim>
                                  </p:childTnLst>
                                </p:cTn>
                              </p:par>
                              <p:par>
                                <p:cTn id="28" presetID="10" presetClass="entr" presetSubtype="0" fill="hold" grpId="0" nodeType="withEffect" nodePh="1">
                                  <p:stCondLst>
                                    <p:cond delay="300"/>
                                  </p:stCondLst>
                                  <p:endCondLst>
                                    <p:cond evt="begin" delay="0">
                                      <p:tn val="28"/>
                                    </p:cond>
                                  </p:end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37" presetClass="entr" presetSubtype="0" fill="hold" grpId="0" nodeType="withEffect">
                                  <p:stCondLst>
                                    <p:cond delay="300"/>
                                  </p:stCondLst>
                                  <p:childTnLst>
                                    <p:set>
                                      <p:cBhvr>
                                        <p:cTn id="32" dur="1" fill="hold">
                                          <p:stCondLst>
                                            <p:cond delay="0"/>
                                          </p:stCondLst>
                                        </p:cTn>
                                        <p:tgtEl>
                                          <p:spTgt spid="10">
                                            <p:bg/>
                                          </p:spTgt>
                                        </p:tgtEl>
                                        <p:attrNameLst>
                                          <p:attrName>style.visibility</p:attrName>
                                        </p:attrNameLst>
                                      </p:cBhvr>
                                      <p:to>
                                        <p:strVal val="visible"/>
                                      </p:to>
                                    </p:set>
                                    <p:animEffect transition="in" filter="fade">
                                      <p:cBhvr>
                                        <p:cTn id="33" dur="600"/>
                                        <p:tgtEl>
                                          <p:spTgt spid="10">
                                            <p:bg/>
                                          </p:spTgt>
                                        </p:tgtEl>
                                      </p:cBhvr>
                                    </p:animEffect>
                                    <p:anim calcmode="lin" valueType="num">
                                      <p:cBhvr>
                                        <p:cTn id="34" dur="600" fill="hold"/>
                                        <p:tgtEl>
                                          <p:spTgt spid="10">
                                            <p:bg/>
                                          </p:spTgt>
                                        </p:tgtEl>
                                        <p:attrNameLst>
                                          <p:attrName>ppt_x</p:attrName>
                                        </p:attrNameLst>
                                      </p:cBhvr>
                                      <p:tavLst>
                                        <p:tav tm="0">
                                          <p:val>
                                            <p:strVal val="#ppt_x"/>
                                          </p:val>
                                        </p:tav>
                                        <p:tav tm="100000">
                                          <p:val>
                                            <p:strVal val="#ppt_x"/>
                                          </p:val>
                                        </p:tav>
                                      </p:tavLst>
                                    </p:anim>
                                    <p:anim calcmode="lin" valueType="num">
                                      <p:cBhvr>
                                        <p:cTn id="35" dur="540" decel="100000" fill="hold"/>
                                        <p:tgtEl>
                                          <p:spTgt spid="10">
                                            <p:bg/>
                                          </p:spTgt>
                                        </p:tgtEl>
                                        <p:attrNameLst>
                                          <p:attrName>ppt_y</p:attrName>
                                        </p:attrNameLst>
                                      </p:cBhvr>
                                      <p:tavLst>
                                        <p:tav tm="0">
                                          <p:val>
                                            <p:strVal val="#ppt_y+1"/>
                                          </p:val>
                                        </p:tav>
                                        <p:tav tm="100000">
                                          <p:val>
                                            <p:strVal val="#ppt_y-.03"/>
                                          </p:val>
                                        </p:tav>
                                      </p:tavLst>
                                    </p:anim>
                                    <p:anim calcmode="lin" valueType="num">
                                      <p:cBhvr>
                                        <p:cTn id="36" dur="60" accel="100000" fill="hold">
                                          <p:stCondLst>
                                            <p:cond delay="540"/>
                                          </p:stCondLst>
                                        </p:cTn>
                                        <p:tgtEl>
                                          <p:spTgt spid="10">
                                            <p:bg/>
                                          </p:spTgt>
                                        </p:tgtEl>
                                        <p:attrNameLst>
                                          <p:attrName>ppt_y</p:attrName>
                                        </p:attrNameLst>
                                      </p:cBhvr>
                                      <p:tavLst>
                                        <p:tav tm="0">
                                          <p:val>
                                            <p:strVal val="#ppt_y-.03"/>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7" presetClass="entr" presetSubtype="0" fill="hold" grpId="0" nodeType="clickEffect" nodePh="1">
                                  <p:stCondLst>
                                    <p:cond delay="300"/>
                                  </p:stCondLst>
                                  <p:endCondLst>
                                    <p:cond evt="begin" delay="0">
                                      <p:tn val="39"/>
                                    </p:cond>
                                  </p:endCondLst>
                                  <p:childTnLst>
                                    <p:set>
                                      <p:cBhvr>
                                        <p:cTn id="40" dur="1" fill="hold">
                                          <p:stCondLst>
                                            <p:cond delay="0"/>
                                          </p:stCondLst>
                                        </p:cTn>
                                        <p:tgtEl>
                                          <p:spTgt spid="10">
                                            <p:txEl>
                                              <p:pRg st="0" end="0"/>
                                            </p:txEl>
                                          </p:spTgt>
                                        </p:tgtEl>
                                        <p:attrNameLst>
                                          <p:attrName>style.visibility</p:attrName>
                                        </p:attrNameLst>
                                      </p:cBhvr>
                                      <p:to>
                                        <p:strVal val="visible"/>
                                      </p:to>
                                    </p:set>
                                    <p:animEffect transition="in" filter="fade">
                                      <p:cBhvr>
                                        <p:cTn id="41" dur="600"/>
                                        <p:tgtEl>
                                          <p:spTgt spid="10">
                                            <p:txEl>
                                              <p:pRg st="0" end="0"/>
                                            </p:txEl>
                                          </p:spTgt>
                                        </p:tgtEl>
                                      </p:cBhvr>
                                    </p:animEffect>
                                    <p:anim calcmode="lin" valueType="num">
                                      <p:cBhvr>
                                        <p:cTn id="42" dur="6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43" dur="540" decel="100000" fill="hold"/>
                                        <p:tgtEl>
                                          <p:spTgt spid="10">
                                            <p:txEl>
                                              <p:pRg st="0" end="0"/>
                                            </p:txEl>
                                          </p:spTgt>
                                        </p:tgtEl>
                                        <p:attrNameLst>
                                          <p:attrName>ppt_y</p:attrName>
                                        </p:attrNameLst>
                                      </p:cBhvr>
                                      <p:tavLst>
                                        <p:tav tm="0">
                                          <p:val>
                                            <p:strVal val="#ppt_y+1"/>
                                          </p:val>
                                        </p:tav>
                                        <p:tav tm="100000">
                                          <p:val>
                                            <p:strVal val="#ppt_y-.03"/>
                                          </p:val>
                                        </p:tav>
                                      </p:tavLst>
                                    </p:anim>
                                    <p:anim calcmode="lin" valueType="num">
                                      <p:cBhvr>
                                        <p:cTn id="44" dur="60" accel="100000" fill="hold">
                                          <p:stCondLst>
                                            <p:cond delay="540"/>
                                          </p:stCondLst>
                                        </p:cTn>
                                        <p:tgtEl>
                                          <p:spTgt spid="10">
                                            <p:txEl>
                                              <p:pRg st="0" end="0"/>
                                            </p:txEl>
                                          </p:spTgt>
                                        </p:tgtEl>
                                        <p:attrNameLst>
                                          <p:attrName>ppt_y</p:attrName>
                                        </p:attrNameLst>
                                      </p:cBhvr>
                                      <p:tavLst>
                                        <p:tav tm="0">
                                          <p:val>
                                            <p:strVal val="#ppt_y-.03"/>
                                          </p:val>
                                        </p:tav>
                                        <p:tav tm="100000">
                                          <p:val>
                                            <p:strVal val="#ppt_y"/>
                                          </p:val>
                                        </p:tav>
                                      </p:tavLst>
                                    </p:anim>
                                  </p:childTnLst>
                                </p:cTn>
                              </p:par>
                              <p:par>
                                <p:cTn id="45" presetID="37" presetClass="entr" presetSubtype="0" fill="hold" grpId="0" nodeType="withEffect" nodePh="1">
                                  <p:stCondLst>
                                    <p:cond delay="300"/>
                                  </p:stCondLst>
                                  <p:endCondLst>
                                    <p:cond evt="begin" delay="0">
                                      <p:tn val="45"/>
                                    </p:cond>
                                  </p:endCondLst>
                                  <p:childTnLst>
                                    <p:set>
                                      <p:cBhvr>
                                        <p:cTn id="46" dur="1" fill="hold">
                                          <p:stCondLst>
                                            <p:cond delay="0"/>
                                          </p:stCondLst>
                                        </p:cTn>
                                        <p:tgtEl>
                                          <p:spTgt spid="11">
                                            <p:txEl>
                                              <p:pRg st="0" end="0"/>
                                            </p:txEl>
                                          </p:spTgt>
                                        </p:tgtEl>
                                        <p:attrNameLst>
                                          <p:attrName>style.visibility</p:attrName>
                                        </p:attrNameLst>
                                      </p:cBhvr>
                                      <p:to>
                                        <p:strVal val="visible"/>
                                      </p:to>
                                    </p:set>
                                    <p:animEffect transition="in" filter="fade">
                                      <p:cBhvr>
                                        <p:cTn id="47" dur="600"/>
                                        <p:tgtEl>
                                          <p:spTgt spid="11">
                                            <p:txEl>
                                              <p:pRg st="0" end="0"/>
                                            </p:txEl>
                                          </p:spTgt>
                                        </p:tgtEl>
                                      </p:cBhvr>
                                    </p:animEffect>
                                    <p:anim calcmode="lin" valueType="num">
                                      <p:cBhvr>
                                        <p:cTn id="48" dur="6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49" dur="54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50" dur="60" accel="100000" fill="hold">
                                          <p:stCondLst>
                                            <p:cond delay="540"/>
                                          </p:stCondLst>
                                        </p:cTn>
                                        <p:tgtEl>
                                          <p:spTgt spid="11">
                                            <p:txEl>
                                              <p:pRg st="0" end="0"/>
                                            </p:txEl>
                                          </p:spTgt>
                                        </p:tgtEl>
                                        <p:attrNameLst>
                                          <p:attrName>ppt_y</p:attrName>
                                        </p:attrNameLst>
                                      </p:cBhvr>
                                      <p:tavLst>
                                        <p:tav tm="0">
                                          <p:val>
                                            <p:strVal val="#ppt_y-.03"/>
                                          </p:val>
                                        </p:tav>
                                        <p:tav tm="100000">
                                          <p:val>
                                            <p:strVal val="#ppt_y"/>
                                          </p:val>
                                        </p:tav>
                                      </p:tavLst>
                                    </p:anim>
                                  </p:childTnLst>
                                </p:cTn>
                              </p:par>
                              <p:par>
                                <p:cTn id="51" presetID="10" presetClass="entr" presetSubtype="0" fill="hold" grpId="0" nodeType="withEffect" nodePh="1">
                                  <p:stCondLst>
                                    <p:cond delay="300"/>
                                  </p:stCondLst>
                                  <p:endCondLst>
                                    <p:cond evt="begin" delay="0">
                                      <p:tn val="51"/>
                                    </p:cond>
                                  </p:endCondLst>
                                  <p:childTnLst>
                                    <p:set>
                                      <p:cBhvr>
                                        <p:cTn id="52" dur="1" fill="hold">
                                          <p:stCondLst>
                                            <p:cond delay="0"/>
                                          </p:stCondLst>
                                        </p:cTn>
                                        <p:tgtEl>
                                          <p:spTgt spid="12"/>
                                        </p:tgtEl>
                                        <p:attrNameLst>
                                          <p:attrName>style.visibility</p:attrName>
                                        </p:attrNameLst>
                                      </p:cBhvr>
                                      <p:to>
                                        <p:strVal val="visible"/>
                                      </p:to>
                                    </p:set>
                                    <p:animEffect transition="in" filter="fade">
                                      <p:cBhvr>
                                        <p:cTn id="53" dur="500"/>
                                        <p:tgtEl>
                                          <p:spTgt spid="12"/>
                                        </p:tgtEl>
                                      </p:cBhvr>
                                    </p:animEffect>
                                  </p:childTnLst>
                                </p:cTn>
                              </p:par>
                              <p:par>
                                <p:cTn id="54" presetID="37" presetClass="entr" presetSubtype="0" fill="hold" grpId="0" nodeType="withEffect">
                                  <p:stCondLst>
                                    <p:cond delay="300"/>
                                  </p:stCondLst>
                                  <p:childTnLst>
                                    <p:set>
                                      <p:cBhvr>
                                        <p:cTn id="55" dur="1" fill="hold">
                                          <p:stCondLst>
                                            <p:cond delay="0"/>
                                          </p:stCondLst>
                                        </p:cTn>
                                        <p:tgtEl>
                                          <p:spTgt spid="13">
                                            <p:bg/>
                                          </p:spTgt>
                                        </p:tgtEl>
                                        <p:attrNameLst>
                                          <p:attrName>style.visibility</p:attrName>
                                        </p:attrNameLst>
                                      </p:cBhvr>
                                      <p:to>
                                        <p:strVal val="visible"/>
                                      </p:to>
                                    </p:set>
                                    <p:animEffect transition="in" filter="fade">
                                      <p:cBhvr>
                                        <p:cTn id="56" dur="600"/>
                                        <p:tgtEl>
                                          <p:spTgt spid="13">
                                            <p:bg/>
                                          </p:spTgt>
                                        </p:tgtEl>
                                      </p:cBhvr>
                                    </p:animEffect>
                                    <p:anim calcmode="lin" valueType="num">
                                      <p:cBhvr>
                                        <p:cTn id="57" dur="600" fill="hold"/>
                                        <p:tgtEl>
                                          <p:spTgt spid="13">
                                            <p:bg/>
                                          </p:spTgt>
                                        </p:tgtEl>
                                        <p:attrNameLst>
                                          <p:attrName>ppt_x</p:attrName>
                                        </p:attrNameLst>
                                      </p:cBhvr>
                                      <p:tavLst>
                                        <p:tav tm="0">
                                          <p:val>
                                            <p:strVal val="#ppt_x"/>
                                          </p:val>
                                        </p:tav>
                                        <p:tav tm="100000">
                                          <p:val>
                                            <p:strVal val="#ppt_x"/>
                                          </p:val>
                                        </p:tav>
                                      </p:tavLst>
                                    </p:anim>
                                    <p:anim calcmode="lin" valueType="num">
                                      <p:cBhvr>
                                        <p:cTn id="58" dur="540" decel="100000" fill="hold"/>
                                        <p:tgtEl>
                                          <p:spTgt spid="13">
                                            <p:bg/>
                                          </p:spTgt>
                                        </p:tgtEl>
                                        <p:attrNameLst>
                                          <p:attrName>ppt_y</p:attrName>
                                        </p:attrNameLst>
                                      </p:cBhvr>
                                      <p:tavLst>
                                        <p:tav tm="0">
                                          <p:val>
                                            <p:strVal val="#ppt_y+1"/>
                                          </p:val>
                                        </p:tav>
                                        <p:tav tm="100000">
                                          <p:val>
                                            <p:strVal val="#ppt_y-.03"/>
                                          </p:val>
                                        </p:tav>
                                      </p:tavLst>
                                    </p:anim>
                                    <p:anim calcmode="lin" valueType="num">
                                      <p:cBhvr>
                                        <p:cTn id="59" dur="60" accel="100000" fill="hold">
                                          <p:stCondLst>
                                            <p:cond delay="540"/>
                                          </p:stCondLst>
                                        </p:cTn>
                                        <p:tgtEl>
                                          <p:spTgt spid="13">
                                            <p:bg/>
                                          </p:spTgt>
                                        </p:tgtEl>
                                        <p:attrNameLst>
                                          <p:attrName>ppt_y</p:attrName>
                                        </p:attrNameLst>
                                      </p:cBhvr>
                                      <p:tavLst>
                                        <p:tav tm="0">
                                          <p:val>
                                            <p:strVal val="#ppt_y-.03"/>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37" presetClass="entr" presetSubtype="0" fill="hold" grpId="0" nodeType="clickEffect" nodePh="1">
                                  <p:stCondLst>
                                    <p:cond delay="300"/>
                                  </p:stCondLst>
                                  <p:endCondLst>
                                    <p:cond evt="begin" delay="0">
                                      <p:tn val="62"/>
                                    </p:cond>
                                  </p:endCondLst>
                                  <p:childTnLst>
                                    <p:set>
                                      <p:cBhvr>
                                        <p:cTn id="63" dur="1" fill="hold">
                                          <p:stCondLst>
                                            <p:cond delay="0"/>
                                          </p:stCondLst>
                                        </p:cTn>
                                        <p:tgtEl>
                                          <p:spTgt spid="13">
                                            <p:txEl>
                                              <p:pRg st="0" end="0"/>
                                            </p:txEl>
                                          </p:spTgt>
                                        </p:tgtEl>
                                        <p:attrNameLst>
                                          <p:attrName>style.visibility</p:attrName>
                                        </p:attrNameLst>
                                      </p:cBhvr>
                                      <p:to>
                                        <p:strVal val="visible"/>
                                      </p:to>
                                    </p:set>
                                    <p:animEffect transition="in" filter="fade">
                                      <p:cBhvr>
                                        <p:cTn id="64" dur="600"/>
                                        <p:tgtEl>
                                          <p:spTgt spid="13">
                                            <p:txEl>
                                              <p:pRg st="0" end="0"/>
                                            </p:txEl>
                                          </p:spTgt>
                                        </p:tgtEl>
                                      </p:cBhvr>
                                    </p:animEffect>
                                    <p:anim calcmode="lin" valueType="num">
                                      <p:cBhvr>
                                        <p:cTn id="65" dur="6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66" dur="54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67" dur="60" accel="100000" fill="hold">
                                          <p:stCondLst>
                                            <p:cond delay="540"/>
                                          </p:stCondLst>
                                        </p:cTn>
                                        <p:tgtEl>
                                          <p:spTgt spid="13">
                                            <p:txEl>
                                              <p:pRg st="0" end="0"/>
                                            </p:txEl>
                                          </p:spTgt>
                                        </p:tgtEl>
                                        <p:attrNameLst>
                                          <p:attrName>ppt_y</p:attrName>
                                        </p:attrNameLst>
                                      </p:cBhvr>
                                      <p:tavLst>
                                        <p:tav tm="0">
                                          <p:val>
                                            <p:strVal val="#ppt_y-.03"/>
                                          </p:val>
                                        </p:tav>
                                        <p:tav tm="100000">
                                          <p:val>
                                            <p:strVal val="#ppt_y"/>
                                          </p:val>
                                        </p:tav>
                                      </p:tavLst>
                                    </p:anim>
                                  </p:childTnLst>
                                </p:cTn>
                              </p:par>
                              <p:par>
                                <p:cTn id="68" presetID="37" presetClass="entr" presetSubtype="0" fill="hold" grpId="0" nodeType="withEffect" nodePh="1">
                                  <p:stCondLst>
                                    <p:cond delay="300"/>
                                  </p:stCondLst>
                                  <p:endCondLst>
                                    <p:cond evt="begin" delay="0">
                                      <p:tn val="68"/>
                                    </p:cond>
                                  </p:endCondLst>
                                  <p:childTnLst>
                                    <p:set>
                                      <p:cBhvr>
                                        <p:cTn id="69" dur="1" fill="hold">
                                          <p:stCondLst>
                                            <p:cond delay="0"/>
                                          </p:stCondLst>
                                        </p:cTn>
                                        <p:tgtEl>
                                          <p:spTgt spid="14">
                                            <p:txEl>
                                              <p:pRg st="0" end="0"/>
                                            </p:txEl>
                                          </p:spTgt>
                                        </p:tgtEl>
                                        <p:attrNameLst>
                                          <p:attrName>style.visibility</p:attrName>
                                        </p:attrNameLst>
                                      </p:cBhvr>
                                      <p:to>
                                        <p:strVal val="visible"/>
                                      </p:to>
                                    </p:set>
                                    <p:animEffect transition="in" filter="fade">
                                      <p:cBhvr>
                                        <p:cTn id="70" dur="600"/>
                                        <p:tgtEl>
                                          <p:spTgt spid="14">
                                            <p:txEl>
                                              <p:pRg st="0" end="0"/>
                                            </p:txEl>
                                          </p:spTgt>
                                        </p:tgtEl>
                                      </p:cBhvr>
                                    </p:animEffect>
                                    <p:anim calcmode="lin" valueType="num">
                                      <p:cBhvr>
                                        <p:cTn id="71"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72"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73"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uild="p" animBg="1">
        <p:tmplLst>
          <p:tmpl lvl="1">
            <p:tnLst>
              <p:par>
                <p:cTn presetID="37" presetClass="entr" presetSubtype="0" fill="hold" nodeType="clickEffect" nodePh="1">
                  <p:stCondLst>
                    <p:cond delay="300"/>
                  </p:stCondLst>
                  <p:endCondLst>
                    <p:cond delay="0"/>
                  </p:end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
            <p:tnLst>
              <p:par>
                <p:cTn presetID="37" presetClass="entr" presetSubtype="0" fill="hold" nodeType="withEffect">
                  <p:stCondLst>
                    <p:cond delay="300"/>
                  </p:st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Lst>
      </p:bldP>
      <p:bldP spid="7"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600"/>
                        <p:tgtEl>
                          <p:spTgt spid="7"/>
                        </p:tgtEl>
                      </p:cBhvr>
                    </p:animEffect>
                    <p:anim calcmode="lin" valueType="num">
                      <p:cBhvr>
                        <p:cTn dur="600" fill="hold"/>
                        <p:tgtEl>
                          <p:spTgt spid="7"/>
                        </p:tgtEl>
                        <p:attrNameLst>
                          <p:attrName>ppt_x</p:attrName>
                        </p:attrNameLst>
                      </p:cBhvr>
                      <p:tavLst>
                        <p:tav tm="0">
                          <p:val>
                            <p:strVal val="#ppt_x"/>
                          </p:val>
                        </p:tav>
                        <p:tav tm="100000">
                          <p:val>
                            <p:strVal val="#ppt_x"/>
                          </p:val>
                        </p:tav>
                      </p:tavLst>
                    </p:anim>
                    <p:anim calcmode="lin" valueType="num">
                      <p:cBhvr>
                        <p:cTn dur="540" decel="100000" fill="hold"/>
                        <p:tgtEl>
                          <p:spTgt spid="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7"/>
                        </p:tgtEl>
                        <p:attrNameLst>
                          <p:attrName>ppt_y</p:attrName>
                        </p:attrNameLst>
                      </p:cBhvr>
                      <p:tavLst>
                        <p:tav tm="0">
                          <p:val>
                            <p:strVal val="#ppt_y-.03"/>
                          </p:val>
                        </p:tav>
                        <p:tav tm="100000">
                          <p:val>
                            <p:strVal val="#ppt_y"/>
                          </p:val>
                        </p:tav>
                      </p:tavLst>
                    </p:anim>
                  </p:childTnLst>
                </p:cTn>
              </p:par>
            </p:tnLst>
          </p:tmpl>
        </p:tmplLst>
      </p:bldP>
      <p:bldP spid="9" grpId="0"/>
      <p:bldP spid="10" grpId="0" build="p" animBg="1">
        <p:tmplLst>
          <p:tmpl lvl="1">
            <p:tnLst>
              <p:par>
                <p:cTn presetID="37" presetClass="entr" presetSubtype="0" fill="hold" nodeType="clickEffect" nodePh="1">
                  <p:stCondLst>
                    <p:cond delay="30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fade">
                      <p:cBhvr>
                        <p:cTn dur="600"/>
                        <p:tgtEl>
                          <p:spTgt spid="10"/>
                        </p:tgtEl>
                      </p:cBhvr>
                    </p:animEffect>
                    <p:anim calcmode="lin" valueType="num">
                      <p:cBhvr>
                        <p:cTn dur="600" fill="hold"/>
                        <p:tgtEl>
                          <p:spTgt spid="10"/>
                        </p:tgtEl>
                        <p:attrNameLst>
                          <p:attrName>ppt_x</p:attrName>
                        </p:attrNameLst>
                      </p:cBhvr>
                      <p:tavLst>
                        <p:tav tm="0">
                          <p:val>
                            <p:strVal val="#ppt_x"/>
                          </p:val>
                        </p:tav>
                        <p:tav tm="100000">
                          <p:val>
                            <p:strVal val="#ppt_x"/>
                          </p:val>
                        </p:tav>
                      </p:tavLst>
                    </p:anim>
                    <p:anim calcmode="lin" valueType="num">
                      <p:cBhvr>
                        <p:cTn dur="540" decel="100000" fill="hold"/>
                        <p:tgtEl>
                          <p:spTgt spid="1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0"/>
                        </p:tgtEl>
                        <p:attrNameLst>
                          <p:attrName>ppt_y</p:attrName>
                        </p:attrNameLst>
                      </p:cBhvr>
                      <p:tavLst>
                        <p:tav tm="0">
                          <p:val>
                            <p:strVal val="#ppt_y-.03"/>
                          </p:val>
                        </p:tav>
                        <p:tav tm="100000">
                          <p:val>
                            <p:strVal val="#ppt_y"/>
                          </p:val>
                        </p:tav>
                      </p:tavLst>
                    </p:anim>
                  </p:childTnLst>
                </p:cTn>
              </p:par>
            </p:tnLst>
          </p:tmpl>
          <p:tmpl>
            <p:tnLst>
              <p:par>
                <p:cTn presetID="37" presetClass="entr" presetSubtype="0" fill="hold" nodeType="withEffect">
                  <p:stCondLst>
                    <p:cond delay="300"/>
                  </p:stCondLst>
                  <p:childTnLst>
                    <p:set>
                      <p:cBhvr>
                        <p:cTn dur="1" fill="hold">
                          <p:stCondLst>
                            <p:cond delay="0"/>
                          </p:stCondLst>
                        </p:cTn>
                        <p:tgtEl>
                          <p:spTgt spid="10"/>
                        </p:tgtEl>
                        <p:attrNameLst>
                          <p:attrName>style.visibility</p:attrName>
                        </p:attrNameLst>
                      </p:cBhvr>
                      <p:to>
                        <p:strVal val="visible"/>
                      </p:to>
                    </p:set>
                    <p:animEffect transition="in" filter="fade">
                      <p:cBhvr>
                        <p:cTn dur="600"/>
                        <p:tgtEl>
                          <p:spTgt spid="10"/>
                        </p:tgtEl>
                      </p:cBhvr>
                    </p:animEffect>
                    <p:anim calcmode="lin" valueType="num">
                      <p:cBhvr>
                        <p:cTn dur="600" fill="hold"/>
                        <p:tgtEl>
                          <p:spTgt spid="10"/>
                        </p:tgtEl>
                        <p:attrNameLst>
                          <p:attrName>ppt_x</p:attrName>
                        </p:attrNameLst>
                      </p:cBhvr>
                      <p:tavLst>
                        <p:tav tm="0">
                          <p:val>
                            <p:strVal val="#ppt_x"/>
                          </p:val>
                        </p:tav>
                        <p:tav tm="100000">
                          <p:val>
                            <p:strVal val="#ppt_x"/>
                          </p:val>
                        </p:tav>
                      </p:tavLst>
                    </p:anim>
                    <p:anim calcmode="lin" valueType="num">
                      <p:cBhvr>
                        <p:cTn dur="540" decel="100000" fill="hold"/>
                        <p:tgtEl>
                          <p:spTgt spid="1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0"/>
                        </p:tgtEl>
                        <p:attrNameLst>
                          <p:attrName>ppt_y</p:attrName>
                        </p:attrNameLst>
                      </p:cBhvr>
                      <p:tavLst>
                        <p:tav tm="0">
                          <p:val>
                            <p:strVal val="#ppt_y-.03"/>
                          </p:val>
                        </p:tav>
                        <p:tav tm="100000">
                          <p:val>
                            <p:strVal val="#ppt_y"/>
                          </p:val>
                        </p:tav>
                      </p:tavLst>
                    </p:anim>
                  </p:childTnLst>
                </p:cTn>
              </p:par>
            </p:tnLst>
          </p:tmpl>
        </p:tmplLst>
      </p:bldP>
      <p:bldP spid="11"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11"/>
                        </p:tgtEl>
                        <p:attrNameLst>
                          <p:attrName>style.visibility</p:attrName>
                        </p:attrNameLst>
                      </p:cBhvr>
                      <p:to>
                        <p:strVal val="visible"/>
                      </p:to>
                    </p:set>
                    <p:animEffect transition="in" filter="fade">
                      <p:cBhvr>
                        <p:cTn dur="600"/>
                        <p:tgtEl>
                          <p:spTgt spid="11"/>
                        </p:tgtEl>
                      </p:cBhvr>
                    </p:animEffect>
                    <p:anim calcmode="lin" valueType="num">
                      <p:cBhvr>
                        <p:cTn dur="600" fill="hold"/>
                        <p:tgtEl>
                          <p:spTgt spid="11"/>
                        </p:tgtEl>
                        <p:attrNameLst>
                          <p:attrName>ppt_x</p:attrName>
                        </p:attrNameLst>
                      </p:cBhvr>
                      <p:tavLst>
                        <p:tav tm="0">
                          <p:val>
                            <p:strVal val="#ppt_x"/>
                          </p:val>
                        </p:tav>
                        <p:tav tm="100000">
                          <p:val>
                            <p:strVal val="#ppt_x"/>
                          </p:val>
                        </p:tav>
                      </p:tavLst>
                    </p:anim>
                    <p:anim calcmode="lin" valueType="num">
                      <p:cBhvr>
                        <p:cTn dur="540" decel="100000" fill="hold"/>
                        <p:tgtEl>
                          <p:spTgt spid="1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1"/>
                        </p:tgtEl>
                        <p:attrNameLst>
                          <p:attrName>ppt_y</p:attrName>
                        </p:attrNameLst>
                      </p:cBhvr>
                      <p:tavLst>
                        <p:tav tm="0">
                          <p:val>
                            <p:strVal val="#ppt_y-.03"/>
                          </p:val>
                        </p:tav>
                        <p:tav tm="100000">
                          <p:val>
                            <p:strVal val="#ppt_y"/>
                          </p:val>
                        </p:tav>
                      </p:tavLst>
                    </p:anim>
                  </p:childTnLst>
                </p:cTn>
              </p:par>
            </p:tnLst>
          </p:tmpl>
        </p:tmplLst>
      </p:bldP>
      <p:bldP spid="12" grpId="0"/>
      <p:bldP spid="13" grpId="0" build="p" animBg="1">
        <p:tmplLst>
          <p:tmpl lvl="1">
            <p:tnLst>
              <p:par>
                <p:cTn presetID="37" presetClass="entr" presetSubtype="0" fill="hold" nodeType="clickEffect" nodePh="1">
                  <p:stCondLst>
                    <p:cond delay="300"/>
                  </p:stCondLst>
                  <p:endCondLst>
                    <p:cond delay="0"/>
                  </p:end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
            <p:tnLst>
              <p:par>
                <p:cTn presetID="37" presetClass="entr" presetSubtype="0" fill="hold" nodeType="withEffect">
                  <p:stCondLst>
                    <p:cond delay="300"/>
                  </p:st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Lst>
      </p:bldP>
      <p:bldP spid="14"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al = Two images">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702738" y="592667"/>
            <a:ext cx="3725329" cy="2531533"/>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6" name="Text Placeholder 5"/>
          <p:cNvSpPr>
            <a:spLocks noGrp="1"/>
          </p:cNvSpPr>
          <p:nvPr>
            <p:ph type="body" sz="quarter" idx="10"/>
          </p:nvPr>
        </p:nvSpPr>
        <p:spPr>
          <a:xfrm>
            <a:off x="702738" y="3113805"/>
            <a:ext cx="3739075" cy="298261"/>
          </a:xfrm>
          <a:prstGeom prst="rect">
            <a:avLst/>
          </a:prstGeom>
          <a:solidFill>
            <a:schemeClr val="accent1"/>
          </a:solidFill>
        </p:spPr>
        <p:txBody>
          <a:bodyPr lIns="68580" tIns="34290" rIns="68580" bIns="34290" anchor="ctr">
            <a:noAutofit/>
          </a:bodyPr>
          <a:lstStyle>
            <a:lvl1pPr marL="0" indent="0" algn="ctr">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7" name="Text Placeholder 5"/>
          <p:cNvSpPr>
            <a:spLocks noGrp="1"/>
          </p:cNvSpPr>
          <p:nvPr>
            <p:ph type="body" sz="quarter" idx="14"/>
          </p:nvPr>
        </p:nvSpPr>
        <p:spPr>
          <a:xfrm>
            <a:off x="702738" y="3562543"/>
            <a:ext cx="3739075" cy="967124"/>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18" name="Picture Placeholder 2"/>
          <p:cNvSpPr>
            <a:spLocks noGrp="1"/>
          </p:cNvSpPr>
          <p:nvPr>
            <p:ph type="pic" sz="quarter" idx="15"/>
          </p:nvPr>
        </p:nvSpPr>
        <p:spPr>
          <a:xfrm>
            <a:off x="4622804" y="592667"/>
            <a:ext cx="3725329" cy="2531533"/>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19" name="Text Placeholder 5"/>
          <p:cNvSpPr>
            <a:spLocks noGrp="1"/>
          </p:cNvSpPr>
          <p:nvPr>
            <p:ph type="body" sz="quarter" idx="16"/>
          </p:nvPr>
        </p:nvSpPr>
        <p:spPr>
          <a:xfrm>
            <a:off x="4622804" y="3113805"/>
            <a:ext cx="3739075" cy="298261"/>
          </a:xfrm>
          <a:prstGeom prst="rect">
            <a:avLst/>
          </a:prstGeom>
          <a:solidFill>
            <a:schemeClr val="accent2"/>
          </a:solidFill>
        </p:spPr>
        <p:txBody>
          <a:bodyPr lIns="68580" tIns="34290" rIns="68580" bIns="34290" anchor="ctr">
            <a:noAutofit/>
          </a:bodyPr>
          <a:lstStyle>
            <a:lvl1pPr marL="0" indent="0" algn="ctr">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20" name="Text Placeholder 5"/>
          <p:cNvSpPr>
            <a:spLocks noGrp="1"/>
          </p:cNvSpPr>
          <p:nvPr>
            <p:ph type="body" sz="quarter" idx="17"/>
          </p:nvPr>
        </p:nvSpPr>
        <p:spPr>
          <a:xfrm>
            <a:off x="4622804" y="3562543"/>
            <a:ext cx="3739075" cy="967124"/>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30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7" presetClass="entr" presetSubtype="0" fill="hold" grpId="0" nodeType="withEffect">
                                  <p:stCondLst>
                                    <p:cond delay="300"/>
                                  </p:stCondLst>
                                  <p:childTnLst>
                                    <p:set>
                                      <p:cBhvr>
                                        <p:cTn id="9" dur="1" fill="hold">
                                          <p:stCondLst>
                                            <p:cond delay="0"/>
                                          </p:stCondLst>
                                        </p:cTn>
                                        <p:tgtEl>
                                          <p:spTgt spid="6">
                                            <p:bg/>
                                          </p:spTgt>
                                        </p:tgtEl>
                                        <p:attrNameLst>
                                          <p:attrName>style.visibility</p:attrName>
                                        </p:attrNameLst>
                                      </p:cBhvr>
                                      <p:to>
                                        <p:strVal val="visible"/>
                                      </p:to>
                                    </p:set>
                                    <p:animEffect transition="in" filter="fade">
                                      <p:cBhvr>
                                        <p:cTn id="10" dur="600"/>
                                        <p:tgtEl>
                                          <p:spTgt spid="6">
                                            <p:bg/>
                                          </p:spTgt>
                                        </p:tgtEl>
                                      </p:cBhvr>
                                    </p:animEffect>
                                    <p:anim calcmode="lin" valueType="num">
                                      <p:cBhvr>
                                        <p:cTn id="11" dur="600" fill="hold"/>
                                        <p:tgtEl>
                                          <p:spTgt spid="6">
                                            <p:bg/>
                                          </p:spTgt>
                                        </p:tgtEl>
                                        <p:attrNameLst>
                                          <p:attrName>ppt_x</p:attrName>
                                        </p:attrNameLst>
                                      </p:cBhvr>
                                      <p:tavLst>
                                        <p:tav tm="0">
                                          <p:val>
                                            <p:strVal val="#ppt_x"/>
                                          </p:val>
                                        </p:tav>
                                        <p:tav tm="100000">
                                          <p:val>
                                            <p:strVal val="#ppt_x"/>
                                          </p:val>
                                        </p:tav>
                                      </p:tavLst>
                                    </p:anim>
                                    <p:anim calcmode="lin" valueType="num">
                                      <p:cBhvr>
                                        <p:cTn id="12" dur="540" decel="100000" fill="hold"/>
                                        <p:tgtEl>
                                          <p:spTgt spid="6">
                                            <p:bg/>
                                          </p:spTgt>
                                        </p:tgtEl>
                                        <p:attrNameLst>
                                          <p:attrName>ppt_y</p:attrName>
                                        </p:attrNameLst>
                                      </p:cBhvr>
                                      <p:tavLst>
                                        <p:tav tm="0">
                                          <p:val>
                                            <p:strVal val="#ppt_y+1"/>
                                          </p:val>
                                        </p:tav>
                                        <p:tav tm="100000">
                                          <p:val>
                                            <p:strVal val="#ppt_y-.03"/>
                                          </p:val>
                                        </p:tav>
                                      </p:tavLst>
                                    </p:anim>
                                    <p:anim calcmode="lin" valueType="num">
                                      <p:cBhvr>
                                        <p:cTn id="13" dur="60" accel="100000" fill="hold">
                                          <p:stCondLst>
                                            <p:cond delay="540"/>
                                          </p:stCondLst>
                                        </p:cTn>
                                        <p:tgtEl>
                                          <p:spTgt spid="6">
                                            <p:bg/>
                                          </p:spTgt>
                                        </p:tgtEl>
                                        <p:attrNameLst>
                                          <p:attrName>ppt_y</p:attrName>
                                        </p:attrNameLst>
                                      </p:cBhvr>
                                      <p:tavLst>
                                        <p:tav tm="0">
                                          <p:val>
                                            <p:strVal val="#ppt_y-.03"/>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7" presetClass="entr" presetSubtype="0" fill="hold" grpId="0" nodeType="clickEffect" nodePh="1">
                                  <p:stCondLst>
                                    <p:cond delay="300"/>
                                  </p:stCondLst>
                                  <p:endCondLst>
                                    <p:cond evt="begin" delay="0">
                                      <p:tn val="16"/>
                                    </p:cond>
                                  </p:end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600"/>
                                        <p:tgtEl>
                                          <p:spTgt spid="6">
                                            <p:txEl>
                                              <p:pRg st="0" end="0"/>
                                            </p:txEl>
                                          </p:spTgt>
                                        </p:tgtEl>
                                      </p:cBhvr>
                                    </p:animEffect>
                                    <p:anim calcmode="lin" valueType="num">
                                      <p:cBhvr>
                                        <p:cTn id="19" dur="6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0" dur="54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21" dur="60" accel="100000" fill="hold">
                                          <p:stCondLst>
                                            <p:cond delay="540"/>
                                          </p:stCondLst>
                                        </p:cTn>
                                        <p:tgtEl>
                                          <p:spTgt spid="6">
                                            <p:txEl>
                                              <p:pRg st="0" end="0"/>
                                            </p:txEl>
                                          </p:spTgt>
                                        </p:tgtEl>
                                        <p:attrNameLst>
                                          <p:attrName>ppt_y</p:attrName>
                                        </p:attrNameLst>
                                      </p:cBhvr>
                                      <p:tavLst>
                                        <p:tav tm="0">
                                          <p:val>
                                            <p:strVal val="#ppt_y-.03"/>
                                          </p:val>
                                        </p:tav>
                                        <p:tav tm="100000">
                                          <p:val>
                                            <p:strVal val="#ppt_y"/>
                                          </p:val>
                                        </p:tav>
                                      </p:tavLst>
                                    </p:anim>
                                  </p:childTnLst>
                                </p:cTn>
                              </p:par>
                              <p:par>
                                <p:cTn id="22" presetID="37" presetClass="entr" presetSubtype="0" fill="hold" grpId="0" nodeType="withEffect" nodePh="1">
                                  <p:stCondLst>
                                    <p:cond delay="300"/>
                                  </p:stCondLst>
                                  <p:endCondLst>
                                    <p:cond evt="begin" delay="0">
                                      <p:tn val="22"/>
                                    </p:cond>
                                  </p:end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600"/>
                                        <p:tgtEl>
                                          <p:spTgt spid="7">
                                            <p:txEl>
                                              <p:pRg st="0" end="0"/>
                                            </p:txEl>
                                          </p:spTgt>
                                        </p:tgtEl>
                                      </p:cBhvr>
                                    </p:animEffect>
                                    <p:anim calcmode="lin" valueType="num">
                                      <p:cBhvr>
                                        <p:cTn id="25" dur="6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6" dur="540" decel="100000" fill="hold"/>
                                        <p:tgtEl>
                                          <p:spTgt spid="7">
                                            <p:txEl>
                                              <p:pRg st="0" end="0"/>
                                            </p:txEl>
                                          </p:spTgt>
                                        </p:tgtEl>
                                        <p:attrNameLst>
                                          <p:attrName>ppt_y</p:attrName>
                                        </p:attrNameLst>
                                      </p:cBhvr>
                                      <p:tavLst>
                                        <p:tav tm="0">
                                          <p:val>
                                            <p:strVal val="#ppt_y+1"/>
                                          </p:val>
                                        </p:tav>
                                        <p:tav tm="100000">
                                          <p:val>
                                            <p:strVal val="#ppt_y-.03"/>
                                          </p:val>
                                        </p:tav>
                                      </p:tavLst>
                                    </p:anim>
                                    <p:anim calcmode="lin" valueType="num">
                                      <p:cBhvr>
                                        <p:cTn id="27" dur="60" accel="100000" fill="hold">
                                          <p:stCondLst>
                                            <p:cond delay="540"/>
                                          </p:stCondLst>
                                        </p:cTn>
                                        <p:tgtEl>
                                          <p:spTgt spid="7">
                                            <p:txEl>
                                              <p:pRg st="0" end="0"/>
                                            </p:txEl>
                                          </p:spTgt>
                                        </p:tgtEl>
                                        <p:attrNameLst>
                                          <p:attrName>ppt_y</p:attrName>
                                        </p:attrNameLst>
                                      </p:cBhvr>
                                      <p:tavLst>
                                        <p:tav tm="0">
                                          <p:val>
                                            <p:strVal val="#ppt_y-.03"/>
                                          </p:val>
                                        </p:tav>
                                        <p:tav tm="100000">
                                          <p:val>
                                            <p:strVal val="#ppt_y"/>
                                          </p:val>
                                        </p:tav>
                                      </p:tavLst>
                                    </p:anim>
                                  </p:childTnLst>
                                </p:cTn>
                              </p:par>
                              <p:par>
                                <p:cTn id="28" presetID="10" presetClass="entr" presetSubtype="0" fill="hold" grpId="0" nodeType="withEffect" nodePh="1">
                                  <p:stCondLst>
                                    <p:cond delay="300"/>
                                  </p:stCondLst>
                                  <p:endCondLst>
                                    <p:cond evt="begin" delay="0">
                                      <p:tn val="28"/>
                                    </p:cond>
                                  </p:end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37" presetClass="entr" presetSubtype="0" fill="hold" grpId="0" nodeType="withEffect">
                                  <p:stCondLst>
                                    <p:cond delay="300"/>
                                  </p:stCondLst>
                                  <p:childTnLst>
                                    <p:set>
                                      <p:cBhvr>
                                        <p:cTn id="32" dur="1" fill="hold">
                                          <p:stCondLst>
                                            <p:cond delay="0"/>
                                          </p:stCondLst>
                                        </p:cTn>
                                        <p:tgtEl>
                                          <p:spTgt spid="19">
                                            <p:bg/>
                                          </p:spTgt>
                                        </p:tgtEl>
                                        <p:attrNameLst>
                                          <p:attrName>style.visibility</p:attrName>
                                        </p:attrNameLst>
                                      </p:cBhvr>
                                      <p:to>
                                        <p:strVal val="visible"/>
                                      </p:to>
                                    </p:set>
                                    <p:animEffect transition="in" filter="fade">
                                      <p:cBhvr>
                                        <p:cTn id="33" dur="600"/>
                                        <p:tgtEl>
                                          <p:spTgt spid="19">
                                            <p:bg/>
                                          </p:spTgt>
                                        </p:tgtEl>
                                      </p:cBhvr>
                                    </p:animEffect>
                                    <p:anim calcmode="lin" valueType="num">
                                      <p:cBhvr>
                                        <p:cTn id="34" dur="600" fill="hold"/>
                                        <p:tgtEl>
                                          <p:spTgt spid="19">
                                            <p:bg/>
                                          </p:spTgt>
                                        </p:tgtEl>
                                        <p:attrNameLst>
                                          <p:attrName>ppt_x</p:attrName>
                                        </p:attrNameLst>
                                      </p:cBhvr>
                                      <p:tavLst>
                                        <p:tav tm="0">
                                          <p:val>
                                            <p:strVal val="#ppt_x"/>
                                          </p:val>
                                        </p:tav>
                                        <p:tav tm="100000">
                                          <p:val>
                                            <p:strVal val="#ppt_x"/>
                                          </p:val>
                                        </p:tav>
                                      </p:tavLst>
                                    </p:anim>
                                    <p:anim calcmode="lin" valueType="num">
                                      <p:cBhvr>
                                        <p:cTn id="35" dur="540" decel="100000" fill="hold"/>
                                        <p:tgtEl>
                                          <p:spTgt spid="19">
                                            <p:bg/>
                                          </p:spTgt>
                                        </p:tgtEl>
                                        <p:attrNameLst>
                                          <p:attrName>ppt_y</p:attrName>
                                        </p:attrNameLst>
                                      </p:cBhvr>
                                      <p:tavLst>
                                        <p:tav tm="0">
                                          <p:val>
                                            <p:strVal val="#ppt_y+1"/>
                                          </p:val>
                                        </p:tav>
                                        <p:tav tm="100000">
                                          <p:val>
                                            <p:strVal val="#ppt_y-.03"/>
                                          </p:val>
                                        </p:tav>
                                      </p:tavLst>
                                    </p:anim>
                                    <p:anim calcmode="lin" valueType="num">
                                      <p:cBhvr>
                                        <p:cTn id="36" dur="60" accel="100000" fill="hold">
                                          <p:stCondLst>
                                            <p:cond delay="540"/>
                                          </p:stCondLst>
                                        </p:cTn>
                                        <p:tgtEl>
                                          <p:spTgt spid="19">
                                            <p:bg/>
                                          </p:spTgt>
                                        </p:tgtEl>
                                        <p:attrNameLst>
                                          <p:attrName>ppt_y</p:attrName>
                                        </p:attrNameLst>
                                      </p:cBhvr>
                                      <p:tavLst>
                                        <p:tav tm="0">
                                          <p:val>
                                            <p:strVal val="#ppt_y-.03"/>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7" presetClass="entr" presetSubtype="0" fill="hold" grpId="0" nodeType="clickEffect" nodePh="1">
                                  <p:stCondLst>
                                    <p:cond delay="300"/>
                                  </p:stCondLst>
                                  <p:endCondLst>
                                    <p:cond evt="begin" delay="0">
                                      <p:tn val="39"/>
                                    </p:cond>
                                  </p:endCondLst>
                                  <p:childTnLst>
                                    <p:set>
                                      <p:cBhvr>
                                        <p:cTn id="40" dur="1" fill="hold">
                                          <p:stCondLst>
                                            <p:cond delay="0"/>
                                          </p:stCondLst>
                                        </p:cTn>
                                        <p:tgtEl>
                                          <p:spTgt spid="19">
                                            <p:txEl>
                                              <p:pRg st="0" end="0"/>
                                            </p:txEl>
                                          </p:spTgt>
                                        </p:tgtEl>
                                        <p:attrNameLst>
                                          <p:attrName>style.visibility</p:attrName>
                                        </p:attrNameLst>
                                      </p:cBhvr>
                                      <p:to>
                                        <p:strVal val="visible"/>
                                      </p:to>
                                    </p:set>
                                    <p:animEffect transition="in" filter="fade">
                                      <p:cBhvr>
                                        <p:cTn id="41" dur="600"/>
                                        <p:tgtEl>
                                          <p:spTgt spid="19">
                                            <p:txEl>
                                              <p:pRg st="0" end="0"/>
                                            </p:txEl>
                                          </p:spTgt>
                                        </p:tgtEl>
                                      </p:cBhvr>
                                    </p:animEffect>
                                    <p:anim calcmode="lin" valueType="num">
                                      <p:cBhvr>
                                        <p:cTn id="42" dur="6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43" dur="540" decel="100000" fill="hold"/>
                                        <p:tgtEl>
                                          <p:spTgt spid="19">
                                            <p:txEl>
                                              <p:pRg st="0" end="0"/>
                                            </p:txEl>
                                          </p:spTgt>
                                        </p:tgtEl>
                                        <p:attrNameLst>
                                          <p:attrName>ppt_y</p:attrName>
                                        </p:attrNameLst>
                                      </p:cBhvr>
                                      <p:tavLst>
                                        <p:tav tm="0">
                                          <p:val>
                                            <p:strVal val="#ppt_y+1"/>
                                          </p:val>
                                        </p:tav>
                                        <p:tav tm="100000">
                                          <p:val>
                                            <p:strVal val="#ppt_y-.03"/>
                                          </p:val>
                                        </p:tav>
                                      </p:tavLst>
                                    </p:anim>
                                    <p:anim calcmode="lin" valueType="num">
                                      <p:cBhvr>
                                        <p:cTn id="44" dur="60" accel="100000" fill="hold">
                                          <p:stCondLst>
                                            <p:cond delay="540"/>
                                          </p:stCondLst>
                                        </p:cTn>
                                        <p:tgtEl>
                                          <p:spTgt spid="19">
                                            <p:txEl>
                                              <p:pRg st="0" end="0"/>
                                            </p:txEl>
                                          </p:spTgt>
                                        </p:tgtEl>
                                        <p:attrNameLst>
                                          <p:attrName>ppt_y</p:attrName>
                                        </p:attrNameLst>
                                      </p:cBhvr>
                                      <p:tavLst>
                                        <p:tav tm="0">
                                          <p:val>
                                            <p:strVal val="#ppt_y-.03"/>
                                          </p:val>
                                        </p:tav>
                                        <p:tav tm="100000">
                                          <p:val>
                                            <p:strVal val="#ppt_y"/>
                                          </p:val>
                                        </p:tav>
                                      </p:tavLst>
                                    </p:anim>
                                  </p:childTnLst>
                                </p:cTn>
                              </p:par>
                              <p:par>
                                <p:cTn id="45" presetID="37" presetClass="entr" presetSubtype="0" fill="hold" grpId="0" nodeType="withEffect" nodePh="1">
                                  <p:stCondLst>
                                    <p:cond delay="300"/>
                                  </p:stCondLst>
                                  <p:endCondLst>
                                    <p:cond evt="begin" delay="0">
                                      <p:tn val="45"/>
                                    </p:cond>
                                  </p:endCondLst>
                                  <p:childTnLst>
                                    <p:set>
                                      <p:cBhvr>
                                        <p:cTn id="46" dur="1" fill="hold">
                                          <p:stCondLst>
                                            <p:cond delay="0"/>
                                          </p:stCondLst>
                                        </p:cTn>
                                        <p:tgtEl>
                                          <p:spTgt spid="20">
                                            <p:txEl>
                                              <p:pRg st="0" end="0"/>
                                            </p:txEl>
                                          </p:spTgt>
                                        </p:tgtEl>
                                        <p:attrNameLst>
                                          <p:attrName>style.visibility</p:attrName>
                                        </p:attrNameLst>
                                      </p:cBhvr>
                                      <p:to>
                                        <p:strVal val="visible"/>
                                      </p:to>
                                    </p:set>
                                    <p:animEffect transition="in" filter="fade">
                                      <p:cBhvr>
                                        <p:cTn id="47" dur="600"/>
                                        <p:tgtEl>
                                          <p:spTgt spid="20">
                                            <p:txEl>
                                              <p:pRg st="0" end="0"/>
                                            </p:txEl>
                                          </p:spTgt>
                                        </p:tgtEl>
                                      </p:cBhvr>
                                    </p:animEffect>
                                    <p:anim calcmode="lin" valueType="num">
                                      <p:cBhvr>
                                        <p:cTn id="48" dur="6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49" dur="540" decel="100000" fill="hold"/>
                                        <p:tgtEl>
                                          <p:spTgt spid="20">
                                            <p:txEl>
                                              <p:pRg st="0" end="0"/>
                                            </p:txEl>
                                          </p:spTgt>
                                        </p:tgtEl>
                                        <p:attrNameLst>
                                          <p:attrName>ppt_y</p:attrName>
                                        </p:attrNameLst>
                                      </p:cBhvr>
                                      <p:tavLst>
                                        <p:tav tm="0">
                                          <p:val>
                                            <p:strVal val="#ppt_y+1"/>
                                          </p:val>
                                        </p:tav>
                                        <p:tav tm="100000">
                                          <p:val>
                                            <p:strVal val="#ppt_y-.03"/>
                                          </p:val>
                                        </p:tav>
                                      </p:tavLst>
                                    </p:anim>
                                    <p:anim calcmode="lin" valueType="num">
                                      <p:cBhvr>
                                        <p:cTn id="50" dur="60" accel="100000" fill="hold">
                                          <p:stCondLst>
                                            <p:cond delay="540"/>
                                          </p:stCondLst>
                                        </p:cTn>
                                        <p:tgtEl>
                                          <p:spTgt spid="20">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uild="p" animBg="1">
        <p:tmplLst>
          <p:tmpl lvl="1">
            <p:tnLst>
              <p:par>
                <p:cTn presetID="37" presetClass="entr" presetSubtype="0" fill="hold" nodeType="clickEffect" nodePh="1">
                  <p:stCondLst>
                    <p:cond delay="300"/>
                  </p:stCondLst>
                  <p:endCondLst>
                    <p:cond delay="0"/>
                  </p:end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
            <p:tnLst>
              <p:par>
                <p:cTn presetID="37" presetClass="entr" presetSubtype="0" fill="hold" nodeType="withEffect">
                  <p:stCondLst>
                    <p:cond delay="300"/>
                  </p:st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Lst>
      </p:bldP>
      <p:bldP spid="7"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600"/>
                        <p:tgtEl>
                          <p:spTgt spid="7"/>
                        </p:tgtEl>
                      </p:cBhvr>
                    </p:animEffect>
                    <p:anim calcmode="lin" valueType="num">
                      <p:cBhvr>
                        <p:cTn dur="600" fill="hold"/>
                        <p:tgtEl>
                          <p:spTgt spid="7"/>
                        </p:tgtEl>
                        <p:attrNameLst>
                          <p:attrName>ppt_x</p:attrName>
                        </p:attrNameLst>
                      </p:cBhvr>
                      <p:tavLst>
                        <p:tav tm="0">
                          <p:val>
                            <p:strVal val="#ppt_x"/>
                          </p:val>
                        </p:tav>
                        <p:tav tm="100000">
                          <p:val>
                            <p:strVal val="#ppt_x"/>
                          </p:val>
                        </p:tav>
                      </p:tavLst>
                    </p:anim>
                    <p:anim calcmode="lin" valueType="num">
                      <p:cBhvr>
                        <p:cTn dur="540" decel="100000" fill="hold"/>
                        <p:tgtEl>
                          <p:spTgt spid="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7"/>
                        </p:tgtEl>
                        <p:attrNameLst>
                          <p:attrName>ppt_y</p:attrName>
                        </p:attrNameLst>
                      </p:cBhvr>
                      <p:tavLst>
                        <p:tav tm="0">
                          <p:val>
                            <p:strVal val="#ppt_y-.03"/>
                          </p:val>
                        </p:tav>
                        <p:tav tm="100000">
                          <p:val>
                            <p:strVal val="#ppt_y"/>
                          </p:val>
                        </p:tav>
                      </p:tavLst>
                    </p:anim>
                  </p:childTnLst>
                </p:cTn>
              </p:par>
            </p:tnLst>
          </p:tmpl>
        </p:tmplLst>
      </p:bldP>
      <p:bldP spid="18" grpId="0"/>
      <p:bldP spid="19" grpId="0" build="p" animBg="1">
        <p:tmplLst>
          <p:tmpl lvl="1">
            <p:tnLst>
              <p:par>
                <p:cTn presetID="37" presetClass="entr" presetSubtype="0" fill="hold" nodeType="clickEffect" nodePh="1">
                  <p:stCondLst>
                    <p:cond delay="300"/>
                  </p:stCondLst>
                  <p:endCondLst>
                    <p:cond delay="0"/>
                  </p:endCondLst>
                  <p:childTnLst>
                    <p:set>
                      <p:cBhvr>
                        <p:cTn dur="1" fill="hold">
                          <p:stCondLst>
                            <p:cond delay="0"/>
                          </p:stCondLst>
                        </p:cTn>
                        <p:tgtEl>
                          <p:spTgt spid="19"/>
                        </p:tgtEl>
                        <p:attrNameLst>
                          <p:attrName>style.visibility</p:attrName>
                        </p:attrNameLst>
                      </p:cBhvr>
                      <p:to>
                        <p:strVal val="visible"/>
                      </p:to>
                    </p:set>
                    <p:animEffect transition="in" filter="fade">
                      <p:cBhvr>
                        <p:cTn dur="600"/>
                        <p:tgtEl>
                          <p:spTgt spid="19"/>
                        </p:tgtEl>
                      </p:cBhvr>
                    </p:animEffect>
                    <p:anim calcmode="lin" valueType="num">
                      <p:cBhvr>
                        <p:cTn dur="600" fill="hold"/>
                        <p:tgtEl>
                          <p:spTgt spid="19"/>
                        </p:tgtEl>
                        <p:attrNameLst>
                          <p:attrName>ppt_x</p:attrName>
                        </p:attrNameLst>
                      </p:cBhvr>
                      <p:tavLst>
                        <p:tav tm="0">
                          <p:val>
                            <p:strVal val="#ppt_x"/>
                          </p:val>
                        </p:tav>
                        <p:tav tm="100000">
                          <p:val>
                            <p:strVal val="#ppt_x"/>
                          </p:val>
                        </p:tav>
                      </p:tavLst>
                    </p:anim>
                    <p:anim calcmode="lin" valueType="num">
                      <p:cBhvr>
                        <p:cTn dur="540" decel="100000" fill="hold"/>
                        <p:tgtEl>
                          <p:spTgt spid="1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9"/>
                        </p:tgtEl>
                        <p:attrNameLst>
                          <p:attrName>ppt_y</p:attrName>
                        </p:attrNameLst>
                      </p:cBhvr>
                      <p:tavLst>
                        <p:tav tm="0">
                          <p:val>
                            <p:strVal val="#ppt_y-.03"/>
                          </p:val>
                        </p:tav>
                        <p:tav tm="100000">
                          <p:val>
                            <p:strVal val="#ppt_y"/>
                          </p:val>
                        </p:tav>
                      </p:tavLst>
                    </p:anim>
                  </p:childTnLst>
                </p:cTn>
              </p:par>
            </p:tnLst>
          </p:tmpl>
          <p:tmpl>
            <p:tnLst>
              <p:par>
                <p:cTn presetID="37" presetClass="entr" presetSubtype="0" fill="hold" nodeType="withEffect">
                  <p:stCondLst>
                    <p:cond delay="300"/>
                  </p:stCondLst>
                  <p:childTnLst>
                    <p:set>
                      <p:cBhvr>
                        <p:cTn dur="1" fill="hold">
                          <p:stCondLst>
                            <p:cond delay="0"/>
                          </p:stCondLst>
                        </p:cTn>
                        <p:tgtEl>
                          <p:spTgt spid="19"/>
                        </p:tgtEl>
                        <p:attrNameLst>
                          <p:attrName>style.visibility</p:attrName>
                        </p:attrNameLst>
                      </p:cBhvr>
                      <p:to>
                        <p:strVal val="visible"/>
                      </p:to>
                    </p:set>
                    <p:animEffect transition="in" filter="fade">
                      <p:cBhvr>
                        <p:cTn dur="600"/>
                        <p:tgtEl>
                          <p:spTgt spid="19"/>
                        </p:tgtEl>
                      </p:cBhvr>
                    </p:animEffect>
                    <p:anim calcmode="lin" valueType="num">
                      <p:cBhvr>
                        <p:cTn dur="600" fill="hold"/>
                        <p:tgtEl>
                          <p:spTgt spid="19"/>
                        </p:tgtEl>
                        <p:attrNameLst>
                          <p:attrName>ppt_x</p:attrName>
                        </p:attrNameLst>
                      </p:cBhvr>
                      <p:tavLst>
                        <p:tav tm="0">
                          <p:val>
                            <p:strVal val="#ppt_x"/>
                          </p:val>
                        </p:tav>
                        <p:tav tm="100000">
                          <p:val>
                            <p:strVal val="#ppt_x"/>
                          </p:val>
                        </p:tav>
                      </p:tavLst>
                    </p:anim>
                    <p:anim calcmode="lin" valueType="num">
                      <p:cBhvr>
                        <p:cTn dur="540" decel="100000" fill="hold"/>
                        <p:tgtEl>
                          <p:spTgt spid="1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9"/>
                        </p:tgtEl>
                        <p:attrNameLst>
                          <p:attrName>ppt_y</p:attrName>
                        </p:attrNameLst>
                      </p:cBhvr>
                      <p:tavLst>
                        <p:tav tm="0">
                          <p:val>
                            <p:strVal val="#ppt_y-.03"/>
                          </p:val>
                        </p:tav>
                        <p:tav tm="100000">
                          <p:val>
                            <p:strVal val="#ppt_y"/>
                          </p:val>
                        </p:tav>
                      </p:tavLst>
                    </p:anim>
                  </p:childTnLst>
                </p:cTn>
              </p:par>
            </p:tnLst>
          </p:tmpl>
        </p:tmplLst>
      </p:bldP>
      <p:bldP spid="20"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20"/>
                        </p:tgtEl>
                        <p:attrNameLst>
                          <p:attrName>style.visibility</p:attrName>
                        </p:attrNameLst>
                      </p:cBhvr>
                      <p:to>
                        <p:strVal val="visible"/>
                      </p:to>
                    </p:set>
                    <p:animEffect transition="in" filter="fade">
                      <p:cBhvr>
                        <p:cTn dur="600"/>
                        <p:tgtEl>
                          <p:spTgt spid="20"/>
                        </p:tgtEl>
                      </p:cBhvr>
                    </p:animEffect>
                    <p:anim calcmode="lin" valueType="num">
                      <p:cBhvr>
                        <p:cTn dur="600" fill="hold"/>
                        <p:tgtEl>
                          <p:spTgt spid="20"/>
                        </p:tgtEl>
                        <p:attrNameLst>
                          <p:attrName>ppt_x</p:attrName>
                        </p:attrNameLst>
                      </p:cBhvr>
                      <p:tavLst>
                        <p:tav tm="0">
                          <p:val>
                            <p:strVal val="#ppt_x"/>
                          </p:val>
                        </p:tav>
                        <p:tav tm="100000">
                          <p:val>
                            <p:strVal val="#ppt_x"/>
                          </p:val>
                        </p:tav>
                      </p:tavLst>
                    </p:anim>
                    <p:anim calcmode="lin" valueType="num">
                      <p:cBhvr>
                        <p:cTn dur="540" decel="100000" fill="hold"/>
                        <p:tgtEl>
                          <p:spTgt spid="2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0"/>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Gal = Two images 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702738" y="592667"/>
            <a:ext cx="5198529" cy="2531533"/>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6" name="Text Placeholder 5"/>
          <p:cNvSpPr>
            <a:spLocks noGrp="1"/>
          </p:cNvSpPr>
          <p:nvPr>
            <p:ph type="body" sz="quarter" idx="10"/>
          </p:nvPr>
        </p:nvSpPr>
        <p:spPr>
          <a:xfrm>
            <a:off x="702738" y="3122272"/>
            <a:ext cx="5217710" cy="298261"/>
          </a:xfrm>
          <a:prstGeom prst="rect">
            <a:avLst/>
          </a:prstGeom>
          <a:solidFill>
            <a:schemeClr val="accent1"/>
          </a:solidFill>
        </p:spPr>
        <p:txBody>
          <a:bodyPr lIns="68580" tIns="34290" rIns="68580" bIns="34290" anchor="ctr">
            <a:noAutofit/>
          </a:bodyPr>
          <a:lstStyle>
            <a:lvl1pPr marL="0" indent="0" algn="ctr">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7" name="Text Placeholder 5"/>
          <p:cNvSpPr>
            <a:spLocks noGrp="1"/>
          </p:cNvSpPr>
          <p:nvPr>
            <p:ph type="body" sz="quarter" idx="14"/>
          </p:nvPr>
        </p:nvSpPr>
        <p:spPr>
          <a:xfrm>
            <a:off x="702738" y="3562543"/>
            <a:ext cx="5217710" cy="967124"/>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12" name="Picture Placeholder 2"/>
          <p:cNvSpPr>
            <a:spLocks noGrp="1"/>
          </p:cNvSpPr>
          <p:nvPr>
            <p:ph type="pic" sz="quarter" idx="18"/>
          </p:nvPr>
        </p:nvSpPr>
        <p:spPr>
          <a:xfrm>
            <a:off x="6087532" y="592667"/>
            <a:ext cx="2294467" cy="2531533"/>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13" name="Text Placeholder 5"/>
          <p:cNvSpPr>
            <a:spLocks noGrp="1"/>
          </p:cNvSpPr>
          <p:nvPr>
            <p:ph type="body" sz="quarter" idx="19"/>
          </p:nvPr>
        </p:nvSpPr>
        <p:spPr>
          <a:xfrm>
            <a:off x="6087532" y="3122272"/>
            <a:ext cx="2302933" cy="298261"/>
          </a:xfrm>
          <a:prstGeom prst="rect">
            <a:avLst/>
          </a:prstGeom>
          <a:solidFill>
            <a:schemeClr val="accent3"/>
          </a:solidFill>
        </p:spPr>
        <p:txBody>
          <a:bodyPr lIns="68580" tIns="34290" rIns="68580" bIns="34290" anchor="ctr">
            <a:noAutofit/>
          </a:bodyPr>
          <a:lstStyle>
            <a:lvl1pPr marL="0" indent="0" algn="ctr">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14" name="Text Placeholder 5"/>
          <p:cNvSpPr>
            <a:spLocks noGrp="1"/>
          </p:cNvSpPr>
          <p:nvPr>
            <p:ph type="body" sz="quarter" idx="20"/>
          </p:nvPr>
        </p:nvSpPr>
        <p:spPr>
          <a:xfrm>
            <a:off x="6087532" y="3562543"/>
            <a:ext cx="2302933" cy="967124"/>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30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7" presetClass="entr" presetSubtype="0" fill="hold" grpId="0" nodeType="withEffect">
                                  <p:stCondLst>
                                    <p:cond delay="300"/>
                                  </p:stCondLst>
                                  <p:childTnLst>
                                    <p:set>
                                      <p:cBhvr>
                                        <p:cTn id="9" dur="1" fill="hold">
                                          <p:stCondLst>
                                            <p:cond delay="0"/>
                                          </p:stCondLst>
                                        </p:cTn>
                                        <p:tgtEl>
                                          <p:spTgt spid="6">
                                            <p:bg/>
                                          </p:spTgt>
                                        </p:tgtEl>
                                        <p:attrNameLst>
                                          <p:attrName>style.visibility</p:attrName>
                                        </p:attrNameLst>
                                      </p:cBhvr>
                                      <p:to>
                                        <p:strVal val="visible"/>
                                      </p:to>
                                    </p:set>
                                    <p:animEffect transition="in" filter="fade">
                                      <p:cBhvr>
                                        <p:cTn id="10" dur="600"/>
                                        <p:tgtEl>
                                          <p:spTgt spid="6">
                                            <p:bg/>
                                          </p:spTgt>
                                        </p:tgtEl>
                                      </p:cBhvr>
                                    </p:animEffect>
                                    <p:anim calcmode="lin" valueType="num">
                                      <p:cBhvr>
                                        <p:cTn id="11" dur="600" fill="hold"/>
                                        <p:tgtEl>
                                          <p:spTgt spid="6">
                                            <p:bg/>
                                          </p:spTgt>
                                        </p:tgtEl>
                                        <p:attrNameLst>
                                          <p:attrName>ppt_x</p:attrName>
                                        </p:attrNameLst>
                                      </p:cBhvr>
                                      <p:tavLst>
                                        <p:tav tm="0">
                                          <p:val>
                                            <p:strVal val="#ppt_x"/>
                                          </p:val>
                                        </p:tav>
                                        <p:tav tm="100000">
                                          <p:val>
                                            <p:strVal val="#ppt_x"/>
                                          </p:val>
                                        </p:tav>
                                      </p:tavLst>
                                    </p:anim>
                                    <p:anim calcmode="lin" valueType="num">
                                      <p:cBhvr>
                                        <p:cTn id="12" dur="540" decel="100000" fill="hold"/>
                                        <p:tgtEl>
                                          <p:spTgt spid="6">
                                            <p:bg/>
                                          </p:spTgt>
                                        </p:tgtEl>
                                        <p:attrNameLst>
                                          <p:attrName>ppt_y</p:attrName>
                                        </p:attrNameLst>
                                      </p:cBhvr>
                                      <p:tavLst>
                                        <p:tav tm="0">
                                          <p:val>
                                            <p:strVal val="#ppt_y+1"/>
                                          </p:val>
                                        </p:tav>
                                        <p:tav tm="100000">
                                          <p:val>
                                            <p:strVal val="#ppt_y-.03"/>
                                          </p:val>
                                        </p:tav>
                                      </p:tavLst>
                                    </p:anim>
                                    <p:anim calcmode="lin" valueType="num">
                                      <p:cBhvr>
                                        <p:cTn id="13" dur="60" accel="100000" fill="hold">
                                          <p:stCondLst>
                                            <p:cond delay="540"/>
                                          </p:stCondLst>
                                        </p:cTn>
                                        <p:tgtEl>
                                          <p:spTgt spid="6">
                                            <p:bg/>
                                          </p:spTgt>
                                        </p:tgtEl>
                                        <p:attrNameLst>
                                          <p:attrName>ppt_y</p:attrName>
                                        </p:attrNameLst>
                                      </p:cBhvr>
                                      <p:tavLst>
                                        <p:tav tm="0">
                                          <p:val>
                                            <p:strVal val="#ppt_y-.03"/>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7" presetClass="entr" presetSubtype="0" fill="hold" grpId="0" nodeType="clickEffect" nodePh="1">
                                  <p:stCondLst>
                                    <p:cond delay="300"/>
                                  </p:stCondLst>
                                  <p:endCondLst>
                                    <p:cond evt="begin" delay="0">
                                      <p:tn val="16"/>
                                    </p:cond>
                                  </p:end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600"/>
                                        <p:tgtEl>
                                          <p:spTgt spid="6">
                                            <p:txEl>
                                              <p:pRg st="0" end="0"/>
                                            </p:txEl>
                                          </p:spTgt>
                                        </p:tgtEl>
                                      </p:cBhvr>
                                    </p:animEffect>
                                    <p:anim calcmode="lin" valueType="num">
                                      <p:cBhvr>
                                        <p:cTn id="19" dur="6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0" dur="54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21" dur="60" accel="100000" fill="hold">
                                          <p:stCondLst>
                                            <p:cond delay="540"/>
                                          </p:stCondLst>
                                        </p:cTn>
                                        <p:tgtEl>
                                          <p:spTgt spid="6">
                                            <p:txEl>
                                              <p:pRg st="0" end="0"/>
                                            </p:txEl>
                                          </p:spTgt>
                                        </p:tgtEl>
                                        <p:attrNameLst>
                                          <p:attrName>ppt_y</p:attrName>
                                        </p:attrNameLst>
                                      </p:cBhvr>
                                      <p:tavLst>
                                        <p:tav tm="0">
                                          <p:val>
                                            <p:strVal val="#ppt_y-.03"/>
                                          </p:val>
                                        </p:tav>
                                        <p:tav tm="100000">
                                          <p:val>
                                            <p:strVal val="#ppt_y"/>
                                          </p:val>
                                        </p:tav>
                                      </p:tavLst>
                                    </p:anim>
                                  </p:childTnLst>
                                </p:cTn>
                              </p:par>
                              <p:par>
                                <p:cTn id="22" presetID="37" presetClass="entr" presetSubtype="0" fill="hold" grpId="0" nodeType="withEffect" nodePh="1">
                                  <p:stCondLst>
                                    <p:cond delay="300"/>
                                  </p:stCondLst>
                                  <p:endCondLst>
                                    <p:cond evt="begin" delay="0">
                                      <p:tn val="22"/>
                                    </p:cond>
                                  </p:end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600"/>
                                        <p:tgtEl>
                                          <p:spTgt spid="7">
                                            <p:txEl>
                                              <p:pRg st="0" end="0"/>
                                            </p:txEl>
                                          </p:spTgt>
                                        </p:tgtEl>
                                      </p:cBhvr>
                                    </p:animEffect>
                                    <p:anim calcmode="lin" valueType="num">
                                      <p:cBhvr>
                                        <p:cTn id="25" dur="6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6" dur="540" decel="100000" fill="hold"/>
                                        <p:tgtEl>
                                          <p:spTgt spid="7">
                                            <p:txEl>
                                              <p:pRg st="0" end="0"/>
                                            </p:txEl>
                                          </p:spTgt>
                                        </p:tgtEl>
                                        <p:attrNameLst>
                                          <p:attrName>ppt_y</p:attrName>
                                        </p:attrNameLst>
                                      </p:cBhvr>
                                      <p:tavLst>
                                        <p:tav tm="0">
                                          <p:val>
                                            <p:strVal val="#ppt_y+1"/>
                                          </p:val>
                                        </p:tav>
                                        <p:tav tm="100000">
                                          <p:val>
                                            <p:strVal val="#ppt_y-.03"/>
                                          </p:val>
                                        </p:tav>
                                      </p:tavLst>
                                    </p:anim>
                                    <p:anim calcmode="lin" valueType="num">
                                      <p:cBhvr>
                                        <p:cTn id="27" dur="60" accel="100000" fill="hold">
                                          <p:stCondLst>
                                            <p:cond delay="540"/>
                                          </p:stCondLst>
                                        </p:cTn>
                                        <p:tgtEl>
                                          <p:spTgt spid="7">
                                            <p:txEl>
                                              <p:pRg st="0" end="0"/>
                                            </p:txEl>
                                          </p:spTgt>
                                        </p:tgtEl>
                                        <p:attrNameLst>
                                          <p:attrName>ppt_y</p:attrName>
                                        </p:attrNameLst>
                                      </p:cBhvr>
                                      <p:tavLst>
                                        <p:tav tm="0">
                                          <p:val>
                                            <p:strVal val="#ppt_y-.03"/>
                                          </p:val>
                                        </p:tav>
                                        <p:tav tm="100000">
                                          <p:val>
                                            <p:strVal val="#ppt_y"/>
                                          </p:val>
                                        </p:tav>
                                      </p:tavLst>
                                    </p:anim>
                                  </p:childTnLst>
                                </p:cTn>
                              </p:par>
                              <p:par>
                                <p:cTn id="28" presetID="10" presetClass="entr" presetSubtype="0" fill="hold" grpId="0" nodeType="withEffect" nodePh="1">
                                  <p:stCondLst>
                                    <p:cond delay="300"/>
                                  </p:stCondLst>
                                  <p:endCondLst>
                                    <p:cond evt="begin" delay="0">
                                      <p:tn val="28"/>
                                    </p:cond>
                                  </p:end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37" presetClass="entr" presetSubtype="0" fill="hold" grpId="0" nodeType="withEffect">
                                  <p:stCondLst>
                                    <p:cond delay="300"/>
                                  </p:stCondLst>
                                  <p:childTnLst>
                                    <p:set>
                                      <p:cBhvr>
                                        <p:cTn id="32" dur="1" fill="hold">
                                          <p:stCondLst>
                                            <p:cond delay="0"/>
                                          </p:stCondLst>
                                        </p:cTn>
                                        <p:tgtEl>
                                          <p:spTgt spid="13">
                                            <p:bg/>
                                          </p:spTgt>
                                        </p:tgtEl>
                                        <p:attrNameLst>
                                          <p:attrName>style.visibility</p:attrName>
                                        </p:attrNameLst>
                                      </p:cBhvr>
                                      <p:to>
                                        <p:strVal val="visible"/>
                                      </p:to>
                                    </p:set>
                                    <p:animEffect transition="in" filter="fade">
                                      <p:cBhvr>
                                        <p:cTn id="33" dur="600"/>
                                        <p:tgtEl>
                                          <p:spTgt spid="13">
                                            <p:bg/>
                                          </p:spTgt>
                                        </p:tgtEl>
                                      </p:cBhvr>
                                    </p:animEffect>
                                    <p:anim calcmode="lin" valueType="num">
                                      <p:cBhvr>
                                        <p:cTn id="34" dur="600" fill="hold"/>
                                        <p:tgtEl>
                                          <p:spTgt spid="13">
                                            <p:bg/>
                                          </p:spTgt>
                                        </p:tgtEl>
                                        <p:attrNameLst>
                                          <p:attrName>ppt_x</p:attrName>
                                        </p:attrNameLst>
                                      </p:cBhvr>
                                      <p:tavLst>
                                        <p:tav tm="0">
                                          <p:val>
                                            <p:strVal val="#ppt_x"/>
                                          </p:val>
                                        </p:tav>
                                        <p:tav tm="100000">
                                          <p:val>
                                            <p:strVal val="#ppt_x"/>
                                          </p:val>
                                        </p:tav>
                                      </p:tavLst>
                                    </p:anim>
                                    <p:anim calcmode="lin" valueType="num">
                                      <p:cBhvr>
                                        <p:cTn id="35" dur="540" decel="100000" fill="hold"/>
                                        <p:tgtEl>
                                          <p:spTgt spid="13">
                                            <p:bg/>
                                          </p:spTgt>
                                        </p:tgtEl>
                                        <p:attrNameLst>
                                          <p:attrName>ppt_y</p:attrName>
                                        </p:attrNameLst>
                                      </p:cBhvr>
                                      <p:tavLst>
                                        <p:tav tm="0">
                                          <p:val>
                                            <p:strVal val="#ppt_y+1"/>
                                          </p:val>
                                        </p:tav>
                                        <p:tav tm="100000">
                                          <p:val>
                                            <p:strVal val="#ppt_y-.03"/>
                                          </p:val>
                                        </p:tav>
                                      </p:tavLst>
                                    </p:anim>
                                    <p:anim calcmode="lin" valueType="num">
                                      <p:cBhvr>
                                        <p:cTn id="36" dur="60" accel="100000" fill="hold">
                                          <p:stCondLst>
                                            <p:cond delay="540"/>
                                          </p:stCondLst>
                                        </p:cTn>
                                        <p:tgtEl>
                                          <p:spTgt spid="13">
                                            <p:bg/>
                                          </p:spTgt>
                                        </p:tgtEl>
                                        <p:attrNameLst>
                                          <p:attrName>ppt_y</p:attrName>
                                        </p:attrNameLst>
                                      </p:cBhvr>
                                      <p:tavLst>
                                        <p:tav tm="0">
                                          <p:val>
                                            <p:strVal val="#ppt_y-.03"/>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7" presetClass="entr" presetSubtype="0" fill="hold" grpId="0" nodeType="clickEffect" nodePh="1">
                                  <p:stCondLst>
                                    <p:cond delay="300"/>
                                  </p:stCondLst>
                                  <p:endCondLst>
                                    <p:cond evt="begin" delay="0">
                                      <p:tn val="39"/>
                                    </p:cond>
                                  </p:end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fade">
                                      <p:cBhvr>
                                        <p:cTn id="41" dur="600"/>
                                        <p:tgtEl>
                                          <p:spTgt spid="13">
                                            <p:txEl>
                                              <p:pRg st="0" end="0"/>
                                            </p:txEl>
                                          </p:spTgt>
                                        </p:tgtEl>
                                      </p:cBhvr>
                                    </p:animEffect>
                                    <p:anim calcmode="lin" valueType="num">
                                      <p:cBhvr>
                                        <p:cTn id="42" dur="6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3" dur="54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44" dur="60" accel="100000" fill="hold">
                                          <p:stCondLst>
                                            <p:cond delay="540"/>
                                          </p:stCondLst>
                                        </p:cTn>
                                        <p:tgtEl>
                                          <p:spTgt spid="13">
                                            <p:txEl>
                                              <p:pRg st="0" end="0"/>
                                            </p:txEl>
                                          </p:spTgt>
                                        </p:tgtEl>
                                        <p:attrNameLst>
                                          <p:attrName>ppt_y</p:attrName>
                                        </p:attrNameLst>
                                      </p:cBhvr>
                                      <p:tavLst>
                                        <p:tav tm="0">
                                          <p:val>
                                            <p:strVal val="#ppt_y-.03"/>
                                          </p:val>
                                        </p:tav>
                                        <p:tav tm="100000">
                                          <p:val>
                                            <p:strVal val="#ppt_y"/>
                                          </p:val>
                                        </p:tav>
                                      </p:tavLst>
                                    </p:anim>
                                  </p:childTnLst>
                                </p:cTn>
                              </p:par>
                              <p:par>
                                <p:cTn id="45" presetID="37" presetClass="entr" presetSubtype="0" fill="hold" grpId="0" nodeType="withEffect" nodePh="1">
                                  <p:stCondLst>
                                    <p:cond delay="300"/>
                                  </p:stCondLst>
                                  <p:endCondLst>
                                    <p:cond evt="begin" delay="0">
                                      <p:tn val="45"/>
                                    </p:cond>
                                  </p:end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fade">
                                      <p:cBhvr>
                                        <p:cTn id="47" dur="600"/>
                                        <p:tgtEl>
                                          <p:spTgt spid="14">
                                            <p:txEl>
                                              <p:pRg st="0" end="0"/>
                                            </p:txEl>
                                          </p:spTgt>
                                        </p:tgtEl>
                                      </p:cBhvr>
                                    </p:animEffect>
                                    <p:anim calcmode="lin" valueType="num">
                                      <p:cBhvr>
                                        <p:cTn id="48"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49"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50"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uild="p" animBg="1">
        <p:tmplLst>
          <p:tmpl lvl="1">
            <p:tnLst>
              <p:par>
                <p:cTn presetID="37" presetClass="entr" presetSubtype="0" fill="hold" nodeType="clickEffect" nodePh="1">
                  <p:stCondLst>
                    <p:cond delay="300"/>
                  </p:stCondLst>
                  <p:endCondLst>
                    <p:cond delay="0"/>
                  </p:end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
            <p:tnLst>
              <p:par>
                <p:cTn presetID="37" presetClass="entr" presetSubtype="0" fill="hold" nodeType="withEffect">
                  <p:stCondLst>
                    <p:cond delay="300"/>
                  </p:st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Lst>
      </p:bldP>
      <p:bldP spid="7"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600"/>
                        <p:tgtEl>
                          <p:spTgt spid="7"/>
                        </p:tgtEl>
                      </p:cBhvr>
                    </p:animEffect>
                    <p:anim calcmode="lin" valueType="num">
                      <p:cBhvr>
                        <p:cTn dur="600" fill="hold"/>
                        <p:tgtEl>
                          <p:spTgt spid="7"/>
                        </p:tgtEl>
                        <p:attrNameLst>
                          <p:attrName>ppt_x</p:attrName>
                        </p:attrNameLst>
                      </p:cBhvr>
                      <p:tavLst>
                        <p:tav tm="0">
                          <p:val>
                            <p:strVal val="#ppt_x"/>
                          </p:val>
                        </p:tav>
                        <p:tav tm="100000">
                          <p:val>
                            <p:strVal val="#ppt_x"/>
                          </p:val>
                        </p:tav>
                      </p:tavLst>
                    </p:anim>
                    <p:anim calcmode="lin" valueType="num">
                      <p:cBhvr>
                        <p:cTn dur="540" decel="100000" fill="hold"/>
                        <p:tgtEl>
                          <p:spTgt spid="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7"/>
                        </p:tgtEl>
                        <p:attrNameLst>
                          <p:attrName>ppt_y</p:attrName>
                        </p:attrNameLst>
                      </p:cBhvr>
                      <p:tavLst>
                        <p:tav tm="0">
                          <p:val>
                            <p:strVal val="#ppt_y-.03"/>
                          </p:val>
                        </p:tav>
                        <p:tav tm="100000">
                          <p:val>
                            <p:strVal val="#ppt_y"/>
                          </p:val>
                        </p:tav>
                      </p:tavLst>
                    </p:anim>
                  </p:childTnLst>
                </p:cTn>
              </p:par>
            </p:tnLst>
          </p:tmpl>
        </p:tmplLst>
      </p:bldP>
      <p:bldP spid="12" grpId="0"/>
      <p:bldP spid="13" grpId="0" build="p" animBg="1">
        <p:tmplLst>
          <p:tmpl lvl="1">
            <p:tnLst>
              <p:par>
                <p:cTn presetID="37" presetClass="entr" presetSubtype="0" fill="hold" nodeType="clickEffect" nodePh="1">
                  <p:stCondLst>
                    <p:cond delay="300"/>
                  </p:stCondLst>
                  <p:endCondLst>
                    <p:cond delay="0"/>
                  </p:end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
            <p:tnLst>
              <p:par>
                <p:cTn presetID="37" presetClass="entr" presetSubtype="0" fill="hold" nodeType="withEffect">
                  <p:stCondLst>
                    <p:cond delay="300"/>
                  </p:st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Lst>
      </p:bldP>
      <p:bldP spid="14"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06375"/>
            <a:ext cx="8229600" cy="857250"/>
          </a:xfrm>
          <a:prstGeom prst="rect">
            <a:avLst/>
          </a:prstGeom>
        </p:spPr>
        <p:txBody>
          <a:bodyPr/>
          <a:lstStyle/>
          <a:p>
            <a:r>
              <a:rPr lang="zh-CN" altLang="en-US"/>
              <a:t>单击此处编辑母版标题样式</a:t>
            </a:r>
          </a:p>
        </p:txBody>
      </p:sp>
      <p:sp>
        <p:nvSpPr>
          <p:cNvPr id="3" name="TextBox 2"/>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1701642360"/>
      </p:ext>
    </p:extLst>
  </p:cSld>
  <p:clrMapOvr>
    <a:masterClrMapping/>
  </p:clrMapOvr>
  <p:transition>
    <p:random/>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Gal = Two images 3">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702738" y="592667"/>
            <a:ext cx="2294467" cy="2531533"/>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6" name="Text Placeholder 5"/>
          <p:cNvSpPr>
            <a:spLocks noGrp="1"/>
          </p:cNvSpPr>
          <p:nvPr>
            <p:ph type="body" sz="quarter" idx="10"/>
          </p:nvPr>
        </p:nvSpPr>
        <p:spPr>
          <a:xfrm>
            <a:off x="702738" y="3122272"/>
            <a:ext cx="2302933" cy="298261"/>
          </a:xfrm>
          <a:prstGeom prst="rect">
            <a:avLst/>
          </a:prstGeom>
          <a:solidFill>
            <a:schemeClr val="accent1"/>
          </a:solidFill>
        </p:spPr>
        <p:txBody>
          <a:bodyPr lIns="68580" tIns="34290" rIns="68580" bIns="34290" anchor="ctr">
            <a:noAutofit/>
          </a:bodyPr>
          <a:lstStyle>
            <a:lvl1pPr marL="0" indent="0" algn="ctr">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7" name="Text Placeholder 5"/>
          <p:cNvSpPr>
            <a:spLocks noGrp="1"/>
          </p:cNvSpPr>
          <p:nvPr>
            <p:ph type="body" sz="quarter" idx="14"/>
          </p:nvPr>
        </p:nvSpPr>
        <p:spPr>
          <a:xfrm>
            <a:off x="702738" y="3562543"/>
            <a:ext cx="2302933" cy="967124"/>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12" name="Picture Placeholder 2"/>
          <p:cNvSpPr>
            <a:spLocks noGrp="1"/>
          </p:cNvSpPr>
          <p:nvPr>
            <p:ph type="pic" sz="quarter" idx="18"/>
          </p:nvPr>
        </p:nvSpPr>
        <p:spPr>
          <a:xfrm>
            <a:off x="3141133" y="592667"/>
            <a:ext cx="5240867" cy="2531533"/>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13" name="Text Placeholder 5"/>
          <p:cNvSpPr>
            <a:spLocks noGrp="1"/>
          </p:cNvSpPr>
          <p:nvPr>
            <p:ph type="body" sz="quarter" idx="19"/>
          </p:nvPr>
        </p:nvSpPr>
        <p:spPr>
          <a:xfrm>
            <a:off x="3130261" y="3122272"/>
            <a:ext cx="5260205" cy="298261"/>
          </a:xfrm>
          <a:prstGeom prst="rect">
            <a:avLst/>
          </a:prstGeom>
          <a:solidFill>
            <a:schemeClr val="accent3"/>
          </a:solidFill>
        </p:spPr>
        <p:txBody>
          <a:bodyPr lIns="68580" tIns="34290" rIns="68580" bIns="34290" anchor="ctr">
            <a:noAutofit/>
          </a:bodyPr>
          <a:lstStyle>
            <a:lvl1pPr marL="0" indent="0" algn="ctr">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14" name="Text Placeholder 5"/>
          <p:cNvSpPr>
            <a:spLocks noGrp="1"/>
          </p:cNvSpPr>
          <p:nvPr>
            <p:ph type="body" sz="quarter" idx="20"/>
          </p:nvPr>
        </p:nvSpPr>
        <p:spPr>
          <a:xfrm>
            <a:off x="3130261" y="3562543"/>
            <a:ext cx="5260205" cy="967124"/>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30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7" presetClass="entr" presetSubtype="0" fill="hold" grpId="0" nodeType="withEffect">
                                  <p:stCondLst>
                                    <p:cond delay="300"/>
                                  </p:stCondLst>
                                  <p:childTnLst>
                                    <p:set>
                                      <p:cBhvr>
                                        <p:cTn id="9" dur="1" fill="hold">
                                          <p:stCondLst>
                                            <p:cond delay="0"/>
                                          </p:stCondLst>
                                        </p:cTn>
                                        <p:tgtEl>
                                          <p:spTgt spid="6">
                                            <p:bg/>
                                          </p:spTgt>
                                        </p:tgtEl>
                                        <p:attrNameLst>
                                          <p:attrName>style.visibility</p:attrName>
                                        </p:attrNameLst>
                                      </p:cBhvr>
                                      <p:to>
                                        <p:strVal val="visible"/>
                                      </p:to>
                                    </p:set>
                                    <p:animEffect transition="in" filter="fade">
                                      <p:cBhvr>
                                        <p:cTn id="10" dur="600"/>
                                        <p:tgtEl>
                                          <p:spTgt spid="6">
                                            <p:bg/>
                                          </p:spTgt>
                                        </p:tgtEl>
                                      </p:cBhvr>
                                    </p:animEffect>
                                    <p:anim calcmode="lin" valueType="num">
                                      <p:cBhvr>
                                        <p:cTn id="11" dur="600" fill="hold"/>
                                        <p:tgtEl>
                                          <p:spTgt spid="6">
                                            <p:bg/>
                                          </p:spTgt>
                                        </p:tgtEl>
                                        <p:attrNameLst>
                                          <p:attrName>ppt_x</p:attrName>
                                        </p:attrNameLst>
                                      </p:cBhvr>
                                      <p:tavLst>
                                        <p:tav tm="0">
                                          <p:val>
                                            <p:strVal val="#ppt_x"/>
                                          </p:val>
                                        </p:tav>
                                        <p:tav tm="100000">
                                          <p:val>
                                            <p:strVal val="#ppt_x"/>
                                          </p:val>
                                        </p:tav>
                                      </p:tavLst>
                                    </p:anim>
                                    <p:anim calcmode="lin" valueType="num">
                                      <p:cBhvr>
                                        <p:cTn id="12" dur="540" decel="100000" fill="hold"/>
                                        <p:tgtEl>
                                          <p:spTgt spid="6">
                                            <p:bg/>
                                          </p:spTgt>
                                        </p:tgtEl>
                                        <p:attrNameLst>
                                          <p:attrName>ppt_y</p:attrName>
                                        </p:attrNameLst>
                                      </p:cBhvr>
                                      <p:tavLst>
                                        <p:tav tm="0">
                                          <p:val>
                                            <p:strVal val="#ppt_y+1"/>
                                          </p:val>
                                        </p:tav>
                                        <p:tav tm="100000">
                                          <p:val>
                                            <p:strVal val="#ppt_y-.03"/>
                                          </p:val>
                                        </p:tav>
                                      </p:tavLst>
                                    </p:anim>
                                    <p:anim calcmode="lin" valueType="num">
                                      <p:cBhvr>
                                        <p:cTn id="13" dur="60" accel="100000" fill="hold">
                                          <p:stCondLst>
                                            <p:cond delay="540"/>
                                          </p:stCondLst>
                                        </p:cTn>
                                        <p:tgtEl>
                                          <p:spTgt spid="6">
                                            <p:bg/>
                                          </p:spTgt>
                                        </p:tgtEl>
                                        <p:attrNameLst>
                                          <p:attrName>ppt_y</p:attrName>
                                        </p:attrNameLst>
                                      </p:cBhvr>
                                      <p:tavLst>
                                        <p:tav tm="0">
                                          <p:val>
                                            <p:strVal val="#ppt_y-.03"/>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7" presetClass="entr" presetSubtype="0" fill="hold" grpId="0" nodeType="clickEffect" nodePh="1">
                                  <p:stCondLst>
                                    <p:cond delay="300"/>
                                  </p:stCondLst>
                                  <p:endCondLst>
                                    <p:cond evt="begin" delay="0">
                                      <p:tn val="16"/>
                                    </p:cond>
                                  </p:endCondLst>
                                  <p:childTnLst>
                                    <p:set>
                                      <p:cBhvr>
                                        <p:cTn id="17" dur="1" fill="hold">
                                          <p:stCondLst>
                                            <p:cond delay="0"/>
                                          </p:stCondLst>
                                        </p:cTn>
                                        <p:tgtEl>
                                          <p:spTgt spid="6">
                                            <p:txEl>
                                              <p:pRg st="0" end="0"/>
                                            </p:txEl>
                                          </p:spTgt>
                                        </p:tgtEl>
                                        <p:attrNameLst>
                                          <p:attrName>style.visibility</p:attrName>
                                        </p:attrNameLst>
                                      </p:cBhvr>
                                      <p:to>
                                        <p:strVal val="visible"/>
                                      </p:to>
                                    </p:set>
                                    <p:animEffect transition="in" filter="fade">
                                      <p:cBhvr>
                                        <p:cTn id="18" dur="600"/>
                                        <p:tgtEl>
                                          <p:spTgt spid="6">
                                            <p:txEl>
                                              <p:pRg st="0" end="0"/>
                                            </p:txEl>
                                          </p:spTgt>
                                        </p:tgtEl>
                                      </p:cBhvr>
                                    </p:animEffect>
                                    <p:anim calcmode="lin" valueType="num">
                                      <p:cBhvr>
                                        <p:cTn id="19" dur="6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0" dur="54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21" dur="60" accel="100000" fill="hold">
                                          <p:stCondLst>
                                            <p:cond delay="540"/>
                                          </p:stCondLst>
                                        </p:cTn>
                                        <p:tgtEl>
                                          <p:spTgt spid="6">
                                            <p:txEl>
                                              <p:pRg st="0" end="0"/>
                                            </p:txEl>
                                          </p:spTgt>
                                        </p:tgtEl>
                                        <p:attrNameLst>
                                          <p:attrName>ppt_y</p:attrName>
                                        </p:attrNameLst>
                                      </p:cBhvr>
                                      <p:tavLst>
                                        <p:tav tm="0">
                                          <p:val>
                                            <p:strVal val="#ppt_y-.03"/>
                                          </p:val>
                                        </p:tav>
                                        <p:tav tm="100000">
                                          <p:val>
                                            <p:strVal val="#ppt_y"/>
                                          </p:val>
                                        </p:tav>
                                      </p:tavLst>
                                    </p:anim>
                                  </p:childTnLst>
                                </p:cTn>
                              </p:par>
                              <p:par>
                                <p:cTn id="22" presetID="37" presetClass="entr" presetSubtype="0" fill="hold" grpId="0" nodeType="withEffect" nodePh="1">
                                  <p:stCondLst>
                                    <p:cond delay="300"/>
                                  </p:stCondLst>
                                  <p:endCondLst>
                                    <p:cond evt="begin" delay="0">
                                      <p:tn val="22"/>
                                    </p:cond>
                                  </p:end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600"/>
                                        <p:tgtEl>
                                          <p:spTgt spid="7">
                                            <p:txEl>
                                              <p:pRg st="0" end="0"/>
                                            </p:txEl>
                                          </p:spTgt>
                                        </p:tgtEl>
                                      </p:cBhvr>
                                    </p:animEffect>
                                    <p:anim calcmode="lin" valueType="num">
                                      <p:cBhvr>
                                        <p:cTn id="25" dur="6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6" dur="540" decel="100000" fill="hold"/>
                                        <p:tgtEl>
                                          <p:spTgt spid="7">
                                            <p:txEl>
                                              <p:pRg st="0" end="0"/>
                                            </p:txEl>
                                          </p:spTgt>
                                        </p:tgtEl>
                                        <p:attrNameLst>
                                          <p:attrName>ppt_y</p:attrName>
                                        </p:attrNameLst>
                                      </p:cBhvr>
                                      <p:tavLst>
                                        <p:tav tm="0">
                                          <p:val>
                                            <p:strVal val="#ppt_y+1"/>
                                          </p:val>
                                        </p:tav>
                                        <p:tav tm="100000">
                                          <p:val>
                                            <p:strVal val="#ppt_y-.03"/>
                                          </p:val>
                                        </p:tav>
                                      </p:tavLst>
                                    </p:anim>
                                    <p:anim calcmode="lin" valueType="num">
                                      <p:cBhvr>
                                        <p:cTn id="27" dur="60" accel="100000" fill="hold">
                                          <p:stCondLst>
                                            <p:cond delay="540"/>
                                          </p:stCondLst>
                                        </p:cTn>
                                        <p:tgtEl>
                                          <p:spTgt spid="7">
                                            <p:txEl>
                                              <p:pRg st="0" end="0"/>
                                            </p:txEl>
                                          </p:spTgt>
                                        </p:tgtEl>
                                        <p:attrNameLst>
                                          <p:attrName>ppt_y</p:attrName>
                                        </p:attrNameLst>
                                      </p:cBhvr>
                                      <p:tavLst>
                                        <p:tav tm="0">
                                          <p:val>
                                            <p:strVal val="#ppt_y-.03"/>
                                          </p:val>
                                        </p:tav>
                                        <p:tav tm="100000">
                                          <p:val>
                                            <p:strVal val="#ppt_y"/>
                                          </p:val>
                                        </p:tav>
                                      </p:tavLst>
                                    </p:anim>
                                  </p:childTnLst>
                                </p:cTn>
                              </p:par>
                              <p:par>
                                <p:cTn id="28" presetID="10" presetClass="entr" presetSubtype="0" fill="hold" grpId="0" nodeType="withEffect" nodePh="1">
                                  <p:stCondLst>
                                    <p:cond delay="300"/>
                                  </p:stCondLst>
                                  <p:endCondLst>
                                    <p:cond evt="begin" delay="0">
                                      <p:tn val="28"/>
                                    </p:cond>
                                  </p:end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37" presetClass="entr" presetSubtype="0" fill="hold" grpId="0" nodeType="withEffect">
                                  <p:stCondLst>
                                    <p:cond delay="300"/>
                                  </p:stCondLst>
                                  <p:childTnLst>
                                    <p:set>
                                      <p:cBhvr>
                                        <p:cTn id="32" dur="1" fill="hold">
                                          <p:stCondLst>
                                            <p:cond delay="0"/>
                                          </p:stCondLst>
                                        </p:cTn>
                                        <p:tgtEl>
                                          <p:spTgt spid="13">
                                            <p:bg/>
                                          </p:spTgt>
                                        </p:tgtEl>
                                        <p:attrNameLst>
                                          <p:attrName>style.visibility</p:attrName>
                                        </p:attrNameLst>
                                      </p:cBhvr>
                                      <p:to>
                                        <p:strVal val="visible"/>
                                      </p:to>
                                    </p:set>
                                    <p:animEffect transition="in" filter="fade">
                                      <p:cBhvr>
                                        <p:cTn id="33" dur="600"/>
                                        <p:tgtEl>
                                          <p:spTgt spid="13">
                                            <p:bg/>
                                          </p:spTgt>
                                        </p:tgtEl>
                                      </p:cBhvr>
                                    </p:animEffect>
                                    <p:anim calcmode="lin" valueType="num">
                                      <p:cBhvr>
                                        <p:cTn id="34" dur="600" fill="hold"/>
                                        <p:tgtEl>
                                          <p:spTgt spid="13">
                                            <p:bg/>
                                          </p:spTgt>
                                        </p:tgtEl>
                                        <p:attrNameLst>
                                          <p:attrName>ppt_x</p:attrName>
                                        </p:attrNameLst>
                                      </p:cBhvr>
                                      <p:tavLst>
                                        <p:tav tm="0">
                                          <p:val>
                                            <p:strVal val="#ppt_x"/>
                                          </p:val>
                                        </p:tav>
                                        <p:tav tm="100000">
                                          <p:val>
                                            <p:strVal val="#ppt_x"/>
                                          </p:val>
                                        </p:tav>
                                      </p:tavLst>
                                    </p:anim>
                                    <p:anim calcmode="lin" valueType="num">
                                      <p:cBhvr>
                                        <p:cTn id="35" dur="540" decel="100000" fill="hold"/>
                                        <p:tgtEl>
                                          <p:spTgt spid="13">
                                            <p:bg/>
                                          </p:spTgt>
                                        </p:tgtEl>
                                        <p:attrNameLst>
                                          <p:attrName>ppt_y</p:attrName>
                                        </p:attrNameLst>
                                      </p:cBhvr>
                                      <p:tavLst>
                                        <p:tav tm="0">
                                          <p:val>
                                            <p:strVal val="#ppt_y+1"/>
                                          </p:val>
                                        </p:tav>
                                        <p:tav tm="100000">
                                          <p:val>
                                            <p:strVal val="#ppt_y-.03"/>
                                          </p:val>
                                        </p:tav>
                                      </p:tavLst>
                                    </p:anim>
                                    <p:anim calcmode="lin" valueType="num">
                                      <p:cBhvr>
                                        <p:cTn id="36" dur="60" accel="100000" fill="hold">
                                          <p:stCondLst>
                                            <p:cond delay="540"/>
                                          </p:stCondLst>
                                        </p:cTn>
                                        <p:tgtEl>
                                          <p:spTgt spid="13">
                                            <p:bg/>
                                          </p:spTgt>
                                        </p:tgtEl>
                                        <p:attrNameLst>
                                          <p:attrName>ppt_y</p:attrName>
                                        </p:attrNameLst>
                                      </p:cBhvr>
                                      <p:tavLst>
                                        <p:tav tm="0">
                                          <p:val>
                                            <p:strVal val="#ppt_y-.03"/>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37" presetClass="entr" presetSubtype="0" fill="hold" grpId="0" nodeType="clickEffect" nodePh="1">
                                  <p:stCondLst>
                                    <p:cond delay="300"/>
                                  </p:stCondLst>
                                  <p:endCondLst>
                                    <p:cond evt="begin" delay="0">
                                      <p:tn val="39"/>
                                    </p:cond>
                                  </p:end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fade">
                                      <p:cBhvr>
                                        <p:cTn id="41" dur="600"/>
                                        <p:tgtEl>
                                          <p:spTgt spid="13">
                                            <p:txEl>
                                              <p:pRg st="0" end="0"/>
                                            </p:txEl>
                                          </p:spTgt>
                                        </p:tgtEl>
                                      </p:cBhvr>
                                    </p:animEffect>
                                    <p:anim calcmode="lin" valueType="num">
                                      <p:cBhvr>
                                        <p:cTn id="42" dur="6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43" dur="540" decel="100000" fill="hold"/>
                                        <p:tgtEl>
                                          <p:spTgt spid="13">
                                            <p:txEl>
                                              <p:pRg st="0" end="0"/>
                                            </p:txEl>
                                          </p:spTgt>
                                        </p:tgtEl>
                                        <p:attrNameLst>
                                          <p:attrName>ppt_y</p:attrName>
                                        </p:attrNameLst>
                                      </p:cBhvr>
                                      <p:tavLst>
                                        <p:tav tm="0">
                                          <p:val>
                                            <p:strVal val="#ppt_y+1"/>
                                          </p:val>
                                        </p:tav>
                                        <p:tav tm="100000">
                                          <p:val>
                                            <p:strVal val="#ppt_y-.03"/>
                                          </p:val>
                                        </p:tav>
                                      </p:tavLst>
                                    </p:anim>
                                    <p:anim calcmode="lin" valueType="num">
                                      <p:cBhvr>
                                        <p:cTn id="44" dur="60" accel="100000" fill="hold">
                                          <p:stCondLst>
                                            <p:cond delay="540"/>
                                          </p:stCondLst>
                                        </p:cTn>
                                        <p:tgtEl>
                                          <p:spTgt spid="13">
                                            <p:txEl>
                                              <p:pRg st="0" end="0"/>
                                            </p:txEl>
                                          </p:spTgt>
                                        </p:tgtEl>
                                        <p:attrNameLst>
                                          <p:attrName>ppt_y</p:attrName>
                                        </p:attrNameLst>
                                      </p:cBhvr>
                                      <p:tavLst>
                                        <p:tav tm="0">
                                          <p:val>
                                            <p:strVal val="#ppt_y-.03"/>
                                          </p:val>
                                        </p:tav>
                                        <p:tav tm="100000">
                                          <p:val>
                                            <p:strVal val="#ppt_y"/>
                                          </p:val>
                                        </p:tav>
                                      </p:tavLst>
                                    </p:anim>
                                  </p:childTnLst>
                                </p:cTn>
                              </p:par>
                              <p:par>
                                <p:cTn id="45" presetID="37" presetClass="entr" presetSubtype="0" fill="hold" grpId="0" nodeType="withEffect" nodePh="1">
                                  <p:stCondLst>
                                    <p:cond delay="300"/>
                                  </p:stCondLst>
                                  <p:endCondLst>
                                    <p:cond evt="begin" delay="0">
                                      <p:tn val="45"/>
                                    </p:cond>
                                  </p:endCondLst>
                                  <p:childTnLst>
                                    <p:set>
                                      <p:cBhvr>
                                        <p:cTn id="46" dur="1" fill="hold">
                                          <p:stCondLst>
                                            <p:cond delay="0"/>
                                          </p:stCondLst>
                                        </p:cTn>
                                        <p:tgtEl>
                                          <p:spTgt spid="14">
                                            <p:txEl>
                                              <p:pRg st="0" end="0"/>
                                            </p:txEl>
                                          </p:spTgt>
                                        </p:tgtEl>
                                        <p:attrNameLst>
                                          <p:attrName>style.visibility</p:attrName>
                                        </p:attrNameLst>
                                      </p:cBhvr>
                                      <p:to>
                                        <p:strVal val="visible"/>
                                      </p:to>
                                    </p:set>
                                    <p:animEffect transition="in" filter="fade">
                                      <p:cBhvr>
                                        <p:cTn id="47" dur="600"/>
                                        <p:tgtEl>
                                          <p:spTgt spid="14">
                                            <p:txEl>
                                              <p:pRg st="0" end="0"/>
                                            </p:txEl>
                                          </p:spTgt>
                                        </p:tgtEl>
                                      </p:cBhvr>
                                    </p:animEffect>
                                    <p:anim calcmode="lin" valueType="num">
                                      <p:cBhvr>
                                        <p:cTn id="48" dur="6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49" dur="540" decel="100000" fill="hold"/>
                                        <p:tgtEl>
                                          <p:spTgt spid="14">
                                            <p:txEl>
                                              <p:pRg st="0" end="0"/>
                                            </p:txEl>
                                          </p:spTgt>
                                        </p:tgtEl>
                                        <p:attrNameLst>
                                          <p:attrName>ppt_y</p:attrName>
                                        </p:attrNameLst>
                                      </p:cBhvr>
                                      <p:tavLst>
                                        <p:tav tm="0">
                                          <p:val>
                                            <p:strVal val="#ppt_y+1"/>
                                          </p:val>
                                        </p:tav>
                                        <p:tav tm="100000">
                                          <p:val>
                                            <p:strVal val="#ppt_y-.03"/>
                                          </p:val>
                                        </p:tav>
                                      </p:tavLst>
                                    </p:anim>
                                    <p:anim calcmode="lin" valueType="num">
                                      <p:cBhvr>
                                        <p:cTn id="50" dur="60" accel="100000" fill="hold">
                                          <p:stCondLst>
                                            <p:cond delay="540"/>
                                          </p:stCondLst>
                                        </p:cTn>
                                        <p:tgtEl>
                                          <p:spTgt spid="14">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build="p" animBg="1">
        <p:tmplLst>
          <p:tmpl lvl="1">
            <p:tnLst>
              <p:par>
                <p:cTn presetID="37" presetClass="entr" presetSubtype="0" fill="hold" nodeType="clickEffect" nodePh="1">
                  <p:stCondLst>
                    <p:cond delay="300"/>
                  </p:stCondLst>
                  <p:endCondLst>
                    <p:cond delay="0"/>
                  </p:end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
            <p:tnLst>
              <p:par>
                <p:cTn presetID="37" presetClass="entr" presetSubtype="0" fill="hold" nodeType="withEffect">
                  <p:stCondLst>
                    <p:cond delay="300"/>
                  </p:st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Lst>
      </p:bldP>
      <p:bldP spid="7"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600"/>
                        <p:tgtEl>
                          <p:spTgt spid="7"/>
                        </p:tgtEl>
                      </p:cBhvr>
                    </p:animEffect>
                    <p:anim calcmode="lin" valueType="num">
                      <p:cBhvr>
                        <p:cTn dur="600" fill="hold"/>
                        <p:tgtEl>
                          <p:spTgt spid="7"/>
                        </p:tgtEl>
                        <p:attrNameLst>
                          <p:attrName>ppt_x</p:attrName>
                        </p:attrNameLst>
                      </p:cBhvr>
                      <p:tavLst>
                        <p:tav tm="0">
                          <p:val>
                            <p:strVal val="#ppt_x"/>
                          </p:val>
                        </p:tav>
                        <p:tav tm="100000">
                          <p:val>
                            <p:strVal val="#ppt_x"/>
                          </p:val>
                        </p:tav>
                      </p:tavLst>
                    </p:anim>
                    <p:anim calcmode="lin" valueType="num">
                      <p:cBhvr>
                        <p:cTn dur="540" decel="100000" fill="hold"/>
                        <p:tgtEl>
                          <p:spTgt spid="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7"/>
                        </p:tgtEl>
                        <p:attrNameLst>
                          <p:attrName>ppt_y</p:attrName>
                        </p:attrNameLst>
                      </p:cBhvr>
                      <p:tavLst>
                        <p:tav tm="0">
                          <p:val>
                            <p:strVal val="#ppt_y-.03"/>
                          </p:val>
                        </p:tav>
                        <p:tav tm="100000">
                          <p:val>
                            <p:strVal val="#ppt_y"/>
                          </p:val>
                        </p:tav>
                      </p:tavLst>
                    </p:anim>
                  </p:childTnLst>
                </p:cTn>
              </p:par>
            </p:tnLst>
          </p:tmpl>
        </p:tmplLst>
      </p:bldP>
      <p:bldP spid="12" grpId="0"/>
      <p:bldP spid="13" grpId="0" build="p" animBg="1">
        <p:tmplLst>
          <p:tmpl lvl="1">
            <p:tnLst>
              <p:par>
                <p:cTn presetID="37" presetClass="entr" presetSubtype="0" fill="hold" nodeType="clickEffect" nodePh="1">
                  <p:stCondLst>
                    <p:cond delay="300"/>
                  </p:stCondLst>
                  <p:endCondLst>
                    <p:cond delay="0"/>
                  </p:end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
            <p:tnLst>
              <p:par>
                <p:cTn presetID="37" presetClass="entr" presetSubtype="0" fill="hold" nodeType="withEffect">
                  <p:stCondLst>
                    <p:cond delay="300"/>
                  </p:stCondLst>
                  <p:childTnLst>
                    <p:set>
                      <p:cBhvr>
                        <p:cTn dur="1" fill="hold">
                          <p:stCondLst>
                            <p:cond delay="0"/>
                          </p:stCondLst>
                        </p:cTn>
                        <p:tgtEl>
                          <p:spTgt spid="13"/>
                        </p:tgtEl>
                        <p:attrNameLst>
                          <p:attrName>style.visibility</p:attrName>
                        </p:attrNameLst>
                      </p:cBhvr>
                      <p:to>
                        <p:strVal val="visible"/>
                      </p:to>
                    </p:set>
                    <p:animEffect transition="in" filter="fade">
                      <p:cBhvr>
                        <p:cTn dur="600"/>
                        <p:tgtEl>
                          <p:spTgt spid="13"/>
                        </p:tgtEl>
                      </p:cBhvr>
                    </p:animEffect>
                    <p:anim calcmode="lin" valueType="num">
                      <p:cBhvr>
                        <p:cTn dur="600" fill="hold"/>
                        <p:tgtEl>
                          <p:spTgt spid="13"/>
                        </p:tgtEl>
                        <p:attrNameLst>
                          <p:attrName>ppt_x</p:attrName>
                        </p:attrNameLst>
                      </p:cBhvr>
                      <p:tavLst>
                        <p:tav tm="0">
                          <p:val>
                            <p:strVal val="#ppt_x"/>
                          </p:val>
                        </p:tav>
                        <p:tav tm="100000">
                          <p:val>
                            <p:strVal val="#ppt_x"/>
                          </p:val>
                        </p:tav>
                      </p:tavLst>
                    </p:anim>
                    <p:anim calcmode="lin" valueType="num">
                      <p:cBhvr>
                        <p:cTn dur="540" decel="100000" fill="hold"/>
                        <p:tgtEl>
                          <p:spTgt spid="1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3"/>
                        </p:tgtEl>
                        <p:attrNameLst>
                          <p:attrName>ppt_y</p:attrName>
                        </p:attrNameLst>
                      </p:cBhvr>
                      <p:tavLst>
                        <p:tav tm="0">
                          <p:val>
                            <p:strVal val="#ppt_y-.03"/>
                          </p:val>
                        </p:tav>
                        <p:tav tm="100000">
                          <p:val>
                            <p:strVal val="#ppt_y"/>
                          </p:val>
                        </p:tav>
                      </p:tavLst>
                    </p:anim>
                  </p:childTnLst>
                </p:cTn>
              </p:par>
            </p:tnLst>
          </p:tmpl>
        </p:tmplLst>
      </p:bldP>
      <p:bldP spid="14"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14"/>
                        </p:tgtEl>
                        <p:attrNameLst>
                          <p:attrName>style.visibility</p:attrName>
                        </p:attrNameLst>
                      </p:cBhvr>
                      <p:to>
                        <p:strVal val="visible"/>
                      </p:to>
                    </p:set>
                    <p:animEffect transition="in" filter="fade">
                      <p:cBhvr>
                        <p:cTn dur="600"/>
                        <p:tgtEl>
                          <p:spTgt spid="14"/>
                        </p:tgtEl>
                      </p:cBhvr>
                    </p:animEffect>
                    <p:anim calcmode="lin" valueType="num">
                      <p:cBhvr>
                        <p:cTn dur="600" fill="hold"/>
                        <p:tgtEl>
                          <p:spTgt spid="14"/>
                        </p:tgtEl>
                        <p:attrNameLst>
                          <p:attrName>ppt_x</p:attrName>
                        </p:attrNameLst>
                      </p:cBhvr>
                      <p:tavLst>
                        <p:tav tm="0">
                          <p:val>
                            <p:strVal val="#ppt_x"/>
                          </p:val>
                        </p:tav>
                        <p:tav tm="100000">
                          <p:val>
                            <p:strVal val="#ppt_x"/>
                          </p:val>
                        </p:tav>
                      </p:tavLst>
                    </p:anim>
                    <p:anim calcmode="lin" valueType="num">
                      <p:cBhvr>
                        <p:cTn dur="540" decel="100000" fill="hold"/>
                        <p:tgtEl>
                          <p:spTgt spid="1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4"/>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tile with text">
    <p:spTree>
      <p:nvGrpSpPr>
        <p:cNvPr id="1" name=""/>
        <p:cNvGrpSpPr/>
        <p:nvPr/>
      </p:nvGrpSpPr>
      <p:grpSpPr>
        <a:xfrm>
          <a:off x="0" y="0"/>
          <a:ext cx="0" cy="0"/>
          <a:chOff x="0" y="0"/>
          <a:chExt cx="0" cy="0"/>
        </a:xfrm>
      </p:grpSpPr>
      <p:sp>
        <p:nvSpPr>
          <p:cNvPr id="8" name="Rectangle 7"/>
          <p:cNvSpPr/>
          <p:nvPr userDrawn="1"/>
        </p:nvSpPr>
        <p:spPr>
          <a:xfrm>
            <a:off x="0" y="1"/>
            <a:ext cx="2304000" cy="1718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Picture Placeholder 2"/>
          <p:cNvSpPr>
            <a:spLocks noGrp="1"/>
          </p:cNvSpPr>
          <p:nvPr>
            <p:ph type="pic" sz="quarter" idx="13"/>
          </p:nvPr>
        </p:nvSpPr>
        <p:spPr>
          <a:xfrm>
            <a:off x="2302933" y="0"/>
            <a:ext cx="2304000" cy="1718742"/>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25" name="Rectangle 24"/>
          <p:cNvSpPr/>
          <p:nvPr userDrawn="1"/>
        </p:nvSpPr>
        <p:spPr>
          <a:xfrm>
            <a:off x="4605864" y="1"/>
            <a:ext cx="2304000" cy="171874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Picture Placeholder 2"/>
          <p:cNvSpPr>
            <a:spLocks noGrp="1"/>
          </p:cNvSpPr>
          <p:nvPr>
            <p:ph type="pic" sz="quarter" idx="14"/>
          </p:nvPr>
        </p:nvSpPr>
        <p:spPr>
          <a:xfrm>
            <a:off x="6900334" y="-1"/>
            <a:ext cx="2243666" cy="1718742"/>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30" name="Picture Placeholder 2"/>
          <p:cNvSpPr>
            <a:spLocks noGrp="1"/>
          </p:cNvSpPr>
          <p:nvPr>
            <p:ph type="pic" sz="quarter" idx="15"/>
          </p:nvPr>
        </p:nvSpPr>
        <p:spPr>
          <a:xfrm>
            <a:off x="0" y="1706024"/>
            <a:ext cx="2304000" cy="1764000"/>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31" name="Rectangle 30"/>
          <p:cNvSpPr/>
          <p:nvPr userDrawn="1"/>
        </p:nvSpPr>
        <p:spPr>
          <a:xfrm>
            <a:off x="2294466" y="1706024"/>
            <a:ext cx="2304000" cy="1764000"/>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Picture Placeholder 2"/>
          <p:cNvSpPr>
            <a:spLocks noGrp="1"/>
          </p:cNvSpPr>
          <p:nvPr>
            <p:ph type="pic" sz="quarter" idx="16"/>
          </p:nvPr>
        </p:nvSpPr>
        <p:spPr>
          <a:xfrm>
            <a:off x="4597399" y="1706024"/>
            <a:ext cx="2304000" cy="1764000"/>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33" name="Rectangle 32"/>
          <p:cNvSpPr/>
          <p:nvPr userDrawn="1"/>
        </p:nvSpPr>
        <p:spPr>
          <a:xfrm>
            <a:off x="6900330" y="1706024"/>
            <a:ext cx="2243670" cy="176400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userDrawn="1"/>
        </p:nvSpPr>
        <p:spPr>
          <a:xfrm>
            <a:off x="0" y="3467092"/>
            <a:ext cx="2304000" cy="171874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Picture Placeholder 2"/>
          <p:cNvSpPr>
            <a:spLocks noGrp="1"/>
          </p:cNvSpPr>
          <p:nvPr>
            <p:ph type="pic" sz="quarter" idx="17"/>
          </p:nvPr>
        </p:nvSpPr>
        <p:spPr>
          <a:xfrm>
            <a:off x="2294466" y="3467092"/>
            <a:ext cx="2304000" cy="1718742"/>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48" name="Rectangle 47"/>
          <p:cNvSpPr/>
          <p:nvPr userDrawn="1"/>
        </p:nvSpPr>
        <p:spPr>
          <a:xfrm>
            <a:off x="4597397" y="3467092"/>
            <a:ext cx="2304000" cy="1718742"/>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Picture Placeholder 2"/>
          <p:cNvSpPr>
            <a:spLocks noGrp="1"/>
          </p:cNvSpPr>
          <p:nvPr>
            <p:ph type="pic" sz="quarter" idx="18"/>
          </p:nvPr>
        </p:nvSpPr>
        <p:spPr>
          <a:xfrm>
            <a:off x="6900334" y="3467092"/>
            <a:ext cx="2243666" cy="1718742"/>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50" name="Text Placeholder 5"/>
          <p:cNvSpPr>
            <a:spLocks noGrp="1"/>
          </p:cNvSpPr>
          <p:nvPr>
            <p:ph type="body" sz="quarter" idx="10"/>
          </p:nvPr>
        </p:nvSpPr>
        <p:spPr>
          <a:xfrm>
            <a:off x="296336" y="480688"/>
            <a:ext cx="1761067" cy="213595"/>
          </a:xfrm>
          <a:prstGeom prst="rect">
            <a:avLst/>
          </a:prstGeom>
        </p:spPr>
        <p:txBody>
          <a:bodyPr lIns="68580" tIns="34290" rIns="68580" bIns="34290">
            <a:noAutofit/>
          </a:bodyPr>
          <a:lstStyle>
            <a:lvl1pPr marL="0" indent="0" algn="ctr">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51" name="Text Placeholder 5"/>
          <p:cNvSpPr>
            <a:spLocks noGrp="1"/>
          </p:cNvSpPr>
          <p:nvPr>
            <p:ph type="body" sz="quarter" idx="19"/>
          </p:nvPr>
        </p:nvSpPr>
        <p:spPr>
          <a:xfrm>
            <a:off x="296336" y="700817"/>
            <a:ext cx="1761067" cy="645386"/>
          </a:xfrm>
          <a:prstGeom prst="rect">
            <a:avLst/>
          </a:prstGeom>
        </p:spPr>
        <p:txBody>
          <a:bodyPr lIns="68580" tIns="34290" rIns="68580" bIns="34290">
            <a:noAutofit/>
          </a:bodyPr>
          <a:lstStyle>
            <a:lvl1pPr marL="0" indent="0" algn="ctr">
              <a:lnSpc>
                <a:spcPct val="120000"/>
              </a:lnSpc>
              <a:buNone/>
              <a:defRPr lang="en-US" sz="900" smtClean="0">
                <a:solidFill>
                  <a:schemeClr val="bg1"/>
                </a:solidFill>
                <a:latin typeface="Lato Regular" panose="020F0502020204030203"/>
                <a:cs typeface="Lato Regular" panose="020F0502020204030203"/>
              </a:defRPr>
            </a:lvl1pPr>
          </a:lstStyle>
          <a:p>
            <a:pPr lvl="0"/>
            <a:endParaRPr lang="en-US" dirty="0"/>
          </a:p>
        </p:txBody>
      </p:sp>
      <p:sp>
        <p:nvSpPr>
          <p:cNvPr id="52" name="Text Placeholder 5"/>
          <p:cNvSpPr>
            <a:spLocks noGrp="1"/>
          </p:cNvSpPr>
          <p:nvPr>
            <p:ph type="body" sz="quarter" idx="20"/>
          </p:nvPr>
        </p:nvSpPr>
        <p:spPr>
          <a:xfrm>
            <a:off x="4868336" y="480688"/>
            <a:ext cx="1761067" cy="213595"/>
          </a:xfrm>
          <a:prstGeom prst="rect">
            <a:avLst/>
          </a:prstGeom>
        </p:spPr>
        <p:txBody>
          <a:bodyPr lIns="68580" tIns="34290" rIns="68580" bIns="34290">
            <a:noAutofit/>
          </a:bodyPr>
          <a:lstStyle>
            <a:lvl1pPr marL="0" indent="0" algn="ctr">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53" name="Text Placeholder 5"/>
          <p:cNvSpPr>
            <a:spLocks noGrp="1"/>
          </p:cNvSpPr>
          <p:nvPr>
            <p:ph type="body" sz="quarter" idx="21"/>
          </p:nvPr>
        </p:nvSpPr>
        <p:spPr>
          <a:xfrm>
            <a:off x="4868336" y="700817"/>
            <a:ext cx="1761067" cy="645386"/>
          </a:xfrm>
          <a:prstGeom prst="rect">
            <a:avLst/>
          </a:prstGeom>
        </p:spPr>
        <p:txBody>
          <a:bodyPr lIns="68580" tIns="34290" rIns="68580" bIns="34290">
            <a:noAutofit/>
          </a:bodyPr>
          <a:lstStyle>
            <a:lvl1pPr marL="0" indent="0" algn="ctr">
              <a:lnSpc>
                <a:spcPct val="120000"/>
              </a:lnSpc>
              <a:buNone/>
              <a:defRPr lang="en-US" sz="900" smtClean="0">
                <a:solidFill>
                  <a:schemeClr val="bg1"/>
                </a:solidFill>
                <a:latin typeface="Lato Regular" panose="020F0502020204030203"/>
                <a:cs typeface="Lato Regular" panose="020F0502020204030203"/>
              </a:defRPr>
            </a:lvl1pPr>
          </a:lstStyle>
          <a:p>
            <a:pPr lvl="0"/>
            <a:endParaRPr lang="en-US" dirty="0"/>
          </a:p>
        </p:txBody>
      </p:sp>
      <p:sp>
        <p:nvSpPr>
          <p:cNvPr id="54" name="Text Placeholder 5"/>
          <p:cNvSpPr>
            <a:spLocks noGrp="1"/>
          </p:cNvSpPr>
          <p:nvPr>
            <p:ph type="body" sz="quarter" idx="22"/>
          </p:nvPr>
        </p:nvSpPr>
        <p:spPr>
          <a:xfrm>
            <a:off x="2607736" y="2224822"/>
            <a:ext cx="1761067" cy="213595"/>
          </a:xfrm>
          <a:prstGeom prst="rect">
            <a:avLst/>
          </a:prstGeom>
        </p:spPr>
        <p:txBody>
          <a:bodyPr lIns="68580" tIns="34290" rIns="68580" bIns="34290">
            <a:noAutofit/>
          </a:bodyPr>
          <a:lstStyle>
            <a:lvl1pPr marL="0" indent="0" algn="ctr">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55" name="Text Placeholder 5"/>
          <p:cNvSpPr>
            <a:spLocks noGrp="1"/>
          </p:cNvSpPr>
          <p:nvPr>
            <p:ph type="body" sz="quarter" idx="23"/>
          </p:nvPr>
        </p:nvSpPr>
        <p:spPr>
          <a:xfrm>
            <a:off x="2607736" y="2444951"/>
            <a:ext cx="1761067" cy="645386"/>
          </a:xfrm>
          <a:prstGeom prst="rect">
            <a:avLst/>
          </a:prstGeom>
        </p:spPr>
        <p:txBody>
          <a:bodyPr lIns="68580" tIns="34290" rIns="68580" bIns="34290">
            <a:noAutofit/>
          </a:bodyPr>
          <a:lstStyle>
            <a:lvl1pPr marL="0" indent="0" algn="ctr">
              <a:lnSpc>
                <a:spcPct val="120000"/>
              </a:lnSpc>
              <a:buNone/>
              <a:defRPr lang="en-US" sz="900" smtClean="0">
                <a:solidFill>
                  <a:schemeClr val="bg1"/>
                </a:solidFill>
                <a:latin typeface="Lato Regular" panose="020F0502020204030203"/>
                <a:cs typeface="Lato Regular" panose="020F0502020204030203"/>
              </a:defRPr>
            </a:lvl1pPr>
          </a:lstStyle>
          <a:p>
            <a:pPr lvl="0"/>
            <a:endParaRPr lang="en-US" dirty="0"/>
          </a:p>
        </p:txBody>
      </p:sp>
      <p:sp>
        <p:nvSpPr>
          <p:cNvPr id="56" name="Text Placeholder 5"/>
          <p:cNvSpPr>
            <a:spLocks noGrp="1"/>
          </p:cNvSpPr>
          <p:nvPr>
            <p:ph type="body" sz="quarter" idx="24"/>
          </p:nvPr>
        </p:nvSpPr>
        <p:spPr>
          <a:xfrm>
            <a:off x="7179736" y="2224822"/>
            <a:ext cx="1761067" cy="213595"/>
          </a:xfrm>
          <a:prstGeom prst="rect">
            <a:avLst/>
          </a:prstGeom>
        </p:spPr>
        <p:txBody>
          <a:bodyPr lIns="68580" tIns="34290" rIns="68580" bIns="34290">
            <a:noAutofit/>
          </a:bodyPr>
          <a:lstStyle>
            <a:lvl1pPr marL="0" indent="0" algn="ctr">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57" name="Text Placeholder 5"/>
          <p:cNvSpPr>
            <a:spLocks noGrp="1"/>
          </p:cNvSpPr>
          <p:nvPr>
            <p:ph type="body" sz="quarter" idx="25"/>
          </p:nvPr>
        </p:nvSpPr>
        <p:spPr>
          <a:xfrm>
            <a:off x="7179736" y="2444951"/>
            <a:ext cx="1761067" cy="645386"/>
          </a:xfrm>
          <a:prstGeom prst="rect">
            <a:avLst/>
          </a:prstGeom>
        </p:spPr>
        <p:txBody>
          <a:bodyPr lIns="68580" tIns="34290" rIns="68580" bIns="34290">
            <a:noAutofit/>
          </a:bodyPr>
          <a:lstStyle>
            <a:lvl1pPr marL="0" indent="0" algn="ctr">
              <a:lnSpc>
                <a:spcPct val="120000"/>
              </a:lnSpc>
              <a:buNone/>
              <a:defRPr lang="en-US" sz="900" smtClean="0">
                <a:solidFill>
                  <a:schemeClr val="bg1"/>
                </a:solidFill>
                <a:latin typeface="Lato Regular" panose="020F0502020204030203"/>
                <a:cs typeface="Lato Regular" panose="020F0502020204030203"/>
              </a:defRPr>
            </a:lvl1pPr>
          </a:lstStyle>
          <a:p>
            <a:pPr lvl="0"/>
            <a:endParaRPr lang="en-US" dirty="0"/>
          </a:p>
        </p:txBody>
      </p:sp>
      <p:sp>
        <p:nvSpPr>
          <p:cNvPr id="58" name="Text Placeholder 5"/>
          <p:cNvSpPr>
            <a:spLocks noGrp="1"/>
          </p:cNvSpPr>
          <p:nvPr>
            <p:ph type="body" sz="quarter" idx="26"/>
          </p:nvPr>
        </p:nvSpPr>
        <p:spPr>
          <a:xfrm>
            <a:off x="296336" y="3943555"/>
            <a:ext cx="1761067" cy="213595"/>
          </a:xfrm>
          <a:prstGeom prst="rect">
            <a:avLst/>
          </a:prstGeom>
        </p:spPr>
        <p:txBody>
          <a:bodyPr lIns="68580" tIns="34290" rIns="68580" bIns="34290">
            <a:noAutofit/>
          </a:bodyPr>
          <a:lstStyle>
            <a:lvl1pPr marL="0" indent="0" algn="ctr">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59" name="Text Placeholder 5"/>
          <p:cNvSpPr>
            <a:spLocks noGrp="1"/>
          </p:cNvSpPr>
          <p:nvPr>
            <p:ph type="body" sz="quarter" idx="27"/>
          </p:nvPr>
        </p:nvSpPr>
        <p:spPr>
          <a:xfrm>
            <a:off x="296336" y="4163684"/>
            <a:ext cx="1761067" cy="645386"/>
          </a:xfrm>
          <a:prstGeom prst="rect">
            <a:avLst/>
          </a:prstGeom>
        </p:spPr>
        <p:txBody>
          <a:bodyPr lIns="68580" tIns="34290" rIns="68580" bIns="34290">
            <a:noAutofit/>
          </a:bodyPr>
          <a:lstStyle>
            <a:lvl1pPr marL="0" indent="0" algn="ctr">
              <a:lnSpc>
                <a:spcPct val="120000"/>
              </a:lnSpc>
              <a:buNone/>
              <a:defRPr lang="en-US" sz="900" smtClean="0">
                <a:solidFill>
                  <a:schemeClr val="bg1"/>
                </a:solidFill>
                <a:latin typeface="Lato Regular" panose="020F0502020204030203"/>
                <a:cs typeface="Lato Regular" panose="020F0502020204030203"/>
              </a:defRPr>
            </a:lvl1pPr>
          </a:lstStyle>
          <a:p>
            <a:pPr lvl="0"/>
            <a:endParaRPr lang="en-US" dirty="0"/>
          </a:p>
        </p:txBody>
      </p:sp>
      <p:sp>
        <p:nvSpPr>
          <p:cNvPr id="60" name="Text Placeholder 5"/>
          <p:cNvSpPr>
            <a:spLocks noGrp="1"/>
          </p:cNvSpPr>
          <p:nvPr>
            <p:ph type="body" sz="quarter" idx="28"/>
          </p:nvPr>
        </p:nvSpPr>
        <p:spPr>
          <a:xfrm>
            <a:off x="4859869" y="3943555"/>
            <a:ext cx="1761067" cy="213595"/>
          </a:xfrm>
          <a:prstGeom prst="rect">
            <a:avLst/>
          </a:prstGeom>
        </p:spPr>
        <p:txBody>
          <a:bodyPr lIns="68580" tIns="34290" rIns="68580" bIns="34290">
            <a:noAutofit/>
          </a:bodyPr>
          <a:lstStyle>
            <a:lvl1pPr marL="0" indent="0" algn="ctr">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61" name="Text Placeholder 5"/>
          <p:cNvSpPr>
            <a:spLocks noGrp="1"/>
          </p:cNvSpPr>
          <p:nvPr>
            <p:ph type="body" sz="quarter" idx="29"/>
          </p:nvPr>
        </p:nvSpPr>
        <p:spPr>
          <a:xfrm>
            <a:off x="4859869" y="4163684"/>
            <a:ext cx="1761067" cy="645386"/>
          </a:xfrm>
          <a:prstGeom prst="rect">
            <a:avLst/>
          </a:prstGeom>
        </p:spPr>
        <p:txBody>
          <a:bodyPr lIns="68580" tIns="34290" rIns="68580" bIns="34290">
            <a:noAutofit/>
          </a:bodyPr>
          <a:lstStyle>
            <a:lvl1pPr marL="0" indent="0" algn="ctr">
              <a:lnSpc>
                <a:spcPct val="120000"/>
              </a:lnSpc>
              <a:buNone/>
              <a:defRPr lang="en-US" sz="900" smtClean="0">
                <a:solidFill>
                  <a:schemeClr val="bg1"/>
                </a:solidFill>
                <a:latin typeface="Lato Regular" panose="020F0502020204030203"/>
                <a:cs typeface="Lato Regular" panose="020F0502020204030203"/>
              </a:defRPr>
            </a:lvl1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30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nodePh="1">
                                  <p:stCondLst>
                                    <p:cond delay="300"/>
                                  </p:stCondLst>
                                  <p:endCondLst>
                                    <p:cond evt="begin" delay="0">
                                      <p:tn val="8"/>
                                    </p:cond>
                                  </p:end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par>
                                <p:cTn id="14" presetID="10" presetClass="entr" presetSubtype="0" fill="hold" grpId="0" nodeType="withEffect" nodePh="1">
                                  <p:stCondLst>
                                    <p:cond delay="300"/>
                                  </p:stCondLst>
                                  <p:endCondLst>
                                    <p:cond evt="begin" delay="0">
                                      <p:tn val="14"/>
                                    </p:cond>
                                  </p:end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par>
                                <p:cTn id="20" presetID="10" presetClass="entr" presetSubtype="0" fill="hold" grpId="0" nodeType="withEffect" nodePh="1">
                                  <p:stCondLst>
                                    <p:cond delay="300"/>
                                  </p:stCondLst>
                                  <p:endCondLst>
                                    <p:cond evt="begin" delay="0">
                                      <p:tn val="20"/>
                                    </p:cond>
                                  </p:end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37" presetClass="entr" presetSubtype="0" fill="hold" grpId="0" nodeType="withEffect" nodePh="1">
                                  <p:stCondLst>
                                    <p:cond delay="300"/>
                                  </p:stCondLst>
                                  <p:endCondLst>
                                    <p:cond evt="begin" delay="0">
                                      <p:tn val="23"/>
                                    </p:cond>
                                  </p:endCondLst>
                                  <p:childTnLst>
                                    <p:set>
                                      <p:cBhvr>
                                        <p:cTn id="24" dur="1" fill="hold">
                                          <p:stCondLst>
                                            <p:cond delay="0"/>
                                          </p:stCondLst>
                                        </p:cTn>
                                        <p:tgtEl>
                                          <p:spTgt spid="50">
                                            <p:txEl>
                                              <p:pRg st="0" end="0"/>
                                            </p:txEl>
                                          </p:spTgt>
                                        </p:tgtEl>
                                        <p:attrNameLst>
                                          <p:attrName>style.visibility</p:attrName>
                                        </p:attrNameLst>
                                      </p:cBhvr>
                                      <p:to>
                                        <p:strVal val="visible"/>
                                      </p:to>
                                    </p:set>
                                    <p:animEffect transition="in" filter="fade">
                                      <p:cBhvr>
                                        <p:cTn id="25" dur="600"/>
                                        <p:tgtEl>
                                          <p:spTgt spid="50">
                                            <p:txEl>
                                              <p:pRg st="0" end="0"/>
                                            </p:txEl>
                                          </p:spTgt>
                                        </p:tgtEl>
                                      </p:cBhvr>
                                    </p:animEffect>
                                    <p:anim calcmode="lin" valueType="num">
                                      <p:cBhvr>
                                        <p:cTn id="26" dur="6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50">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50">
                                            <p:txEl>
                                              <p:pRg st="0" end="0"/>
                                            </p:txEl>
                                          </p:spTgt>
                                        </p:tgtEl>
                                        <p:attrNameLst>
                                          <p:attrName>ppt_y</p:attrName>
                                        </p:attrNameLst>
                                      </p:cBhvr>
                                      <p:tavLst>
                                        <p:tav tm="0">
                                          <p:val>
                                            <p:strVal val="#ppt_y-.03"/>
                                          </p:val>
                                        </p:tav>
                                        <p:tav tm="100000">
                                          <p:val>
                                            <p:strVal val="#ppt_y"/>
                                          </p:val>
                                        </p:tav>
                                      </p:tavLst>
                                    </p:anim>
                                  </p:childTnLst>
                                </p:cTn>
                              </p:par>
                              <p:par>
                                <p:cTn id="29" presetID="37" presetClass="entr" presetSubtype="0" fill="hold" grpId="0" nodeType="withEffect" nodePh="1">
                                  <p:stCondLst>
                                    <p:cond delay="300"/>
                                  </p:stCondLst>
                                  <p:endCondLst>
                                    <p:cond evt="begin" delay="0">
                                      <p:tn val="29"/>
                                    </p:cond>
                                  </p:endCondLst>
                                  <p:childTnLst>
                                    <p:set>
                                      <p:cBhvr>
                                        <p:cTn id="30" dur="1" fill="hold">
                                          <p:stCondLst>
                                            <p:cond delay="0"/>
                                          </p:stCondLst>
                                        </p:cTn>
                                        <p:tgtEl>
                                          <p:spTgt spid="51">
                                            <p:txEl>
                                              <p:pRg st="0" end="0"/>
                                            </p:txEl>
                                          </p:spTgt>
                                        </p:tgtEl>
                                        <p:attrNameLst>
                                          <p:attrName>style.visibility</p:attrName>
                                        </p:attrNameLst>
                                      </p:cBhvr>
                                      <p:to>
                                        <p:strVal val="visible"/>
                                      </p:to>
                                    </p:set>
                                    <p:animEffect transition="in" filter="fade">
                                      <p:cBhvr>
                                        <p:cTn id="31" dur="600"/>
                                        <p:tgtEl>
                                          <p:spTgt spid="51">
                                            <p:txEl>
                                              <p:pRg st="0" end="0"/>
                                            </p:txEl>
                                          </p:spTgt>
                                        </p:tgtEl>
                                      </p:cBhvr>
                                    </p:animEffect>
                                    <p:anim calcmode="lin" valueType="num">
                                      <p:cBhvr>
                                        <p:cTn id="32" dur="6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33" dur="540" decel="100000" fill="hold"/>
                                        <p:tgtEl>
                                          <p:spTgt spid="51">
                                            <p:txEl>
                                              <p:pRg st="0" end="0"/>
                                            </p:txEl>
                                          </p:spTgt>
                                        </p:tgtEl>
                                        <p:attrNameLst>
                                          <p:attrName>ppt_y</p:attrName>
                                        </p:attrNameLst>
                                      </p:cBhvr>
                                      <p:tavLst>
                                        <p:tav tm="0">
                                          <p:val>
                                            <p:strVal val="#ppt_y+1"/>
                                          </p:val>
                                        </p:tav>
                                        <p:tav tm="100000">
                                          <p:val>
                                            <p:strVal val="#ppt_y-.03"/>
                                          </p:val>
                                        </p:tav>
                                      </p:tavLst>
                                    </p:anim>
                                    <p:anim calcmode="lin" valueType="num">
                                      <p:cBhvr>
                                        <p:cTn id="34" dur="60" accel="100000" fill="hold">
                                          <p:stCondLst>
                                            <p:cond delay="540"/>
                                          </p:stCondLst>
                                        </p:cTn>
                                        <p:tgtEl>
                                          <p:spTgt spid="51">
                                            <p:txEl>
                                              <p:pRg st="0" end="0"/>
                                            </p:txEl>
                                          </p:spTgt>
                                        </p:tgtEl>
                                        <p:attrNameLst>
                                          <p:attrName>ppt_y</p:attrName>
                                        </p:attrNameLst>
                                      </p:cBhvr>
                                      <p:tavLst>
                                        <p:tav tm="0">
                                          <p:val>
                                            <p:strVal val="#ppt_y-.03"/>
                                          </p:val>
                                        </p:tav>
                                        <p:tav tm="100000">
                                          <p:val>
                                            <p:strVal val="#ppt_y"/>
                                          </p:val>
                                        </p:tav>
                                      </p:tavLst>
                                    </p:anim>
                                  </p:childTnLst>
                                </p:cTn>
                              </p:par>
                              <p:par>
                                <p:cTn id="35" presetID="37" presetClass="entr" presetSubtype="0" fill="hold" grpId="0" nodeType="withEffect" nodePh="1">
                                  <p:stCondLst>
                                    <p:cond delay="300"/>
                                  </p:stCondLst>
                                  <p:endCondLst>
                                    <p:cond evt="begin" delay="0">
                                      <p:tn val="35"/>
                                    </p:cond>
                                  </p:endCondLst>
                                  <p:childTnLst>
                                    <p:set>
                                      <p:cBhvr>
                                        <p:cTn id="36" dur="1" fill="hold">
                                          <p:stCondLst>
                                            <p:cond delay="0"/>
                                          </p:stCondLst>
                                        </p:cTn>
                                        <p:tgtEl>
                                          <p:spTgt spid="52">
                                            <p:txEl>
                                              <p:pRg st="0" end="0"/>
                                            </p:txEl>
                                          </p:spTgt>
                                        </p:tgtEl>
                                        <p:attrNameLst>
                                          <p:attrName>style.visibility</p:attrName>
                                        </p:attrNameLst>
                                      </p:cBhvr>
                                      <p:to>
                                        <p:strVal val="visible"/>
                                      </p:to>
                                    </p:set>
                                    <p:animEffect transition="in" filter="fade">
                                      <p:cBhvr>
                                        <p:cTn id="37" dur="600"/>
                                        <p:tgtEl>
                                          <p:spTgt spid="52">
                                            <p:txEl>
                                              <p:pRg st="0" end="0"/>
                                            </p:txEl>
                                          </p:spTgt>
                                        </p:tgtEl>
                                      </p:cBhvr>
                                    </p:animEffect>
                                    <p:anim calcmode="lin" valueType="num">
                                      <p:cBhvr>
                                        <p:cTn id="38" dur="600" fill="hold"/>
                                        <p:tgtEl>
                                          <p:spTgt spid="52">
                                            <p:txEl>
                                              <p:pRg st="0" end="0"/>
                                            </p:txEl>
                                          </p:spTgt>
                                        </p:tgtEl>
                                        <p:attrNameLst>
                                          <p:attrName>ppt_x</p:attrName>
                                        </p:attrNameLst>
                                      </p:cBhvr>
                                      <p:tavLst>
                                        <p:tav tm="0">
                                          <p:val>
                                            <p:strVal val="#ppt_x"/>
                                          </p:val>
                                        </p:tav>
                                        <p:tav tm="100000">
                                          <p:val>
                                            <p:strVal val="#ppt_x"/>
                                          </p:val>
                                        </p:tav>
                                      </p:tavLst>
                                    </p:anim>
                                    <p:anim calcmode="lin" valueType="num">
                                      <p:cBhvr>
                                        <p:cTn id="39" dur="540" decel="100000" fill="hold"/>
                                        <p:tgtEl>
                                          <p:spTgt spid="52">
                                            <p:txEl>
                                              <p:pRg st="0" end="0"/>
                                            </p:txEl>
                                          </p:spTgt>
                                        </p:tgtEl>
                                        <p:attrNameLst>
                                          <p:attrName>ppt_y</p:attrName>
                                        </p:attrNameLst>
                                      </p:cBhvr>
                                      <p:tavLst>
                                        <p:tav tm="0">
                                          <p:val>
                                            <p:strVal val="#ppt_y+1"/>
                                          </p:val>
                                        </p:tav>
                                        <p:tav tm="100000">
                                          <p:val>
                                            <p:strVal val="#ppt_y-.03"/>
                                          </p:val>
                                        </p:tav>
                                      </p:tavLst>
                                    </p:anim>
                                    <p:anim calcmode="lin" valueType="num">
                                      <p:cBhvr>
                                        <p:cTn id="40" dur="60" accel="100000" fill="hold">
                                          <p:stCondLst>
                                            <p:cond delay="540"/>
                                          </p:stCondLst>
                                        </p:cTn>
                                        <p:tgtEl>
                                          <p:spTgt spid="52">
                                            <p:txEl>
                                              <p:pRg st="0" end="0"/>
                                            </p:txEl>
                                          </p:spTgt>
                                        </p:tgtEl>
                                        <p:attrNameLst>
                                          <p:attrName>ppt_y</p:attrName>
                                        </p:attrNameLst>
                                      </p:cBhvr>
                                      <p:tavLst>
                                        <p:tav tm="0">
                                          <p:val>
                                            <p:strVal val="#ppt_y-.03"/>
                                          </p:val>
                                        </p:tav>
                                        <p:tav tm="100000">
                                          <p:val>
                                            <p:strVal val="#ppt_y"/>
                                          </p:val>
                                        </p:tav>
                                      </p:tavLst>
                                    </p:anim>
                                  </p:childTnLst>
                                </p:cTn>
                              </p:par>
                              <p:par>
                                <p:cTn id="41" presetID="37" presetClass="entr" presetSubtype="0" fill="hold" grpId="0" nodeType="withEffect" nodePh="1">
                                  <p:stCondLst>
                                    <p:cond delay="300"/>
                                  </p:stCondLst>
                                  <p:endCondLst>
                                    <p:cond evt="begin" delay="0">
                                      <p:tn val="41"/>
                                    </p:cond>
                                  </p:endCondLst>
                                  <p:childTnLst>
                                    <p:set>
                                      <p:cBhvr>
                                        <p:cTn id="42" dur="1" fill="hold">
                                          <p:stCondLst>
                                            <p:cond delay="0"/>
                                          </p:stCondLst>
                                        </p:cTn>
                                        <p:tgtEl>
                                          <p:spTgt spid="53">
                                            <p:txEl>
                                              <p:pRg st="0" end="0"/>
                                            </p:txEl>
                                          </p:spTgt>
                                        </p:tgtEl>
                                        <p:attrNameLst>
                                          <p:attrName>style.visibility</p:attrName>
                                        </p:attrNameLst>
                                      </p:cBhvr>
                                      <p:to>
                                        <p:strVal val="visible"/>
                                      </p:to>
                                    </p:set>
                                    <p:animEffect transition="in" filter="fade">
                                      <p:cBhvr>
                                        <p:cTn id="43" dur="600"/>
                                        <p:tgtEl>
                                          <p:spTgt spid="53">
                                            <p:txEl>
                                              <p:pRg st="0" end="0"/>
                                            </p:txEl>
                                          </p:spTgt>
                                        </p:tgtEl>
                                      </p:cBhvr>
                                    </p:animEffect>
                                    <p:anim calcmode="lin" valueType="num">
                                      <p:cBhvr>
                                        <p:cTn id="44" dur="600" fill="hold"/>
                                        <p:tgtEl>
                                          <p:spTgt spid="53">
                                            <p:txEl>
                                              <p:pRg st="0" end="0"/>
                                            </p:txEl>
                                          </p:spTgt>
                                        </p:tgtEl>
                                        <p:attrNameLst>
                                          <p:attrName>ppt_x</p:attrName>
                                        </p:attrNameLst>
                                      </p:cBhvr>
                                      <p:tavLst>
                                        <p:tav tm="0">
                                          <p:val>
                                            <p:strVal val="#ppt_x"/>
                                          </p:val>
                                        </p:tav>
                                        <p:tav tm="100000">
                                          <p:val>
                                            <p:strVal val="#ppt_x"/>
                                          </p:val>
                                        </p:tav>
                                      </p:tavLst>
                                    </p:anim>
                                    <p:anim calcmode="lin" valueType="num">
                                      <p:cBhvr>
                                        <p:cTn id="45" dur="540" decel="100000" fill="hold"/>
                                        <p:tgtEl>
                                          <p:spTgt spid="53">
                                            <p:txEl>
                                              <p:pRg st="0" end="0"/>
                                            </p:txEl>
                                          </p:spTgt>
                                        </p:tgtEl>
                                        <p:attrNameLst>
                                          <p:attrName>ppt_y</p:attrName>
                                        </p:attrNameLst>
                                      </p:cBhvr>
                                      <p:tavLst>
                                        <p:tav tm="0">
                                          <p:val>
                                            <p:strVal val="#ppt_y+1"/>
                                          </p:val>
                                        </p:tav>
                                        <p:tav tm="100000">
                                          <p:val>
                                            <p:strVal val="#ppt_y-.03"/>
                                          </p:val>
                                        </p:tav>
                                      </p:tavLst>
                                    </p:anim>
                                    <p:anim calcmode="lin" valueType="num">
                                      <p:cBhvr>
                                        <p:cTn id="46" dur="60" accel="100000" fill="hold">
                                          <p:stCondLst>
                                            <p:cond delay="540"/>
                                          </p:stCondLst>
                                        </p:cTn>
                                        <p:tgtEl>
                                          <p:spTgt spid="53">
                                            <p:txEl>
                                              <p:pRg st="0" end="0"/>
                                            </p:txEl>
                                          </p:spTgt>
                                        </p:tgtEl>
                                        <p:attrNameLst>
                                          <p:attrName>ppt_y</p:attrName>
                                        </p:attrNameLst>
                                      </p:cBhvr>
                                      <p:tavLst>
                                        <p:tav tm="0">
                                          <p:val>
                                            <p:strVal val="#ppt_y-.03"/>
                                          </p:val>
                                        </p:tav>
                                        <p:tav tm="100000">
                                          <p:val>
                                            <p:strVal val="#ppt_y"/>
                                          </p:val>
                                        </p:tav>
                                      </p:tavLst>
                                    </p:anim>
                                  </p:childTnLst>
                                </p:cTn>
                              </p:par>
                              <p:par>
                                <p:cTn id="47" presetID="37" presetClass="entr" presetSubtype="0" fill="hold" grpId="0" nodeType="withEffect" nodePh="1">
                                  <p:stCondLst>
                                    <p:cond delay="300"/>
                                  </p:stCondLst>
                                  <p:endCondLst>
                                    <p:cond evt="begin" delay="0">
                                      <p:tn val="47"/>
                                    </p:cond>
                                  </p:endCondLst>
                                  <p:childTnLst>
                                    <p:set>
                                      <p:cBhvr>
                                        <p:cTn id="48" dur="1" fill="hold">
                                          <p:stCondLst>
                                            <p:cond delay="0"/>
                                          </p:stCondLst>
                                        </p:cTn>
                                        <p:tgtEl>
                                          <p:spTgt spid="54">
                                            <p:txEl>
                                              <p:pRg st="0" end="0"/>
                                            </p:txEl>
                                          </p:spTgt>
                                        </p:tgtEl>
                                        <p:attrNameLst>
                                          <p:attrName>style.visibility</p:attrName>
                                        </p:attrNameLst>
                                      </p:cBhvr>
                                      <p:to>
                                        <p:strVal val="visible"/>
                                      </p:to>
                                    </p:set>
                                    <p:animEffect transition="in" filter="fade">
                                      <p:cBhvr>
                                        <p:cTn id="49" dur="600"/>
                                        <p:tgtEl>
                                          <p:spTgt spid="54">
                                            <p:txEl>
                                              <p:pRg st="0" end="0"/>
                                            </p:txEl>
                                          </p:spTgt>
                                        </p:tgtEl>
                                      </p:cBhvr>
                                    </p:animEffect>
                                    <p:anim calcmode="lin" valueType="num">
                                      <p:cBhvr>
                                        <p:cTn id="50" dur="600" fill="hold"/>
                                        <p:tgtEl>
                                          <p:spTgt spid="54">
                                            <p:txEl>
                                              <p:pRg st="0" end="0"/>
                                            </p:txEl>
                                          </p:spTgt>
                                        </p:tgtEl>
                                        <p:attrNameLst>
                                          <p:attrName>ppt_x</p:attrName>
                                        </p:attrNameLst>
                                      </p:cBhvr>
                                      <p:tavLst>
                                        <p:tav tm="0">
                                          <p:val>
                                            <p:strVal val="#ppt_x"/>
                                          </p:val>
                                        </p:tav>
                                        <p:tav tm="100000">
                                          <p:val>
                                            <p:strVal val="#ppt_x"/>
                                          </p:val>
                                        </p:tav>
                                      </p:tavLst>
                                    </p:anim>
                                    <p:anim calcmode="lin" valueType="num">
                                      <p:cBhvr>
                                        <p:cTn id="51" dur="540" decel="100000" fill="hold"/>
                                        <p:tgtEl>
                                          <p:spTgt spid="54">
                                            <p:txEl>
                                              <p:pRg st="0" end="0"/>
                                            </p:txEl>
                                          </p:spTgt>
                                        </p:tgtEl>
                                        <p:attrNameLst>
                                          <p:attrName>ppt_y</p:attrName>
                                        </p:attrNameLst>
                                      </p:cBhvr>
                                      <p:tavLst>
                                        <p:tav tm="0">
                                          <p:val>
                                            <p:strVal val="#ppt_y+1"/>
                                          </p:val>
                                        </p:tav>
                                        <p:tav tm="100000">
                                          <p:val>
                                            <p:strVal val="#ppt_y-.03"/>
                                          </p:val>
                                        </p:tav>
                                      </p:tavLst>
                                    </p:anim>
                                    <p:anim calcmode="lin" valueType="num">
                                      <p:cBhvr>
                                        <p:cTn id="52" dur="60" accel="100000" fill="hold">
                                          <p:stCondLst>
                                            <p:cond delay="540"/>
                                          </p:stCondLst>
                                        </p:cTn>
                                        <p:tgtEl>
                                          <p:spTgt spid="54">
                                            <p:txEl>
                                              <p:pRg st="0" end="0"/>
                                            </p:txEl>
                                          </p:spTgt>
                                        </p:tgtEl>
                                        <p:attrNameLst>
                                          <p:attrName>ppt_y</p:attrName>
                                        </p:attrNameLst>
                                      </p:cBhvr>
                                      <p:tavLst>
                                        <p:tav tm="0">
                                          <p:val>
                                            <p:strVal val="#ppt_y-.03"/>
                                          </p:val>
                                        </p:tav>
                                        <p:tav tm="100000">
                                          <p:val>
                                            <p:strVal val="#ppt_y"/>
                                          </p:val>
                                        </p:tav>
                                      </p:tavLst>
                                    </p:anim>
                                  </p:childTnLst>
                                </p:cTn>
                              </p:par>
                              <p:par>
                                <p:cTn id="53" presetID="37" presetClass="entr" presetSubtype="0" fill="hold" grpId="0" nodeType="withEffect" nodePh="1">
                                  <p:stCondLst>
                                    <p:cond delay="300"/>
                                  </p:stCondLst>
                                  <p:endCondLst>
                                    <p:cond evt="begin" delay="0">
                                      <p:tn val="53"/>
                                    </p:cond>
                                  </p:endCondLst>
                                  <p:childTnLst>
                                    <p:set>
                                      <p:cBhvr>
                                        <p:cTn id="54" dur="1" fill="hold">
                                          <p:stCondLst>
                                            <p:cond delay="0"/>
                                          </p:stCondLst>
                                        </p:cTn>
                                        <p:tgtEl>
                                          <p:spTgt spid="55">
                                            <p:txEl>
                                              <p:pRg st="0" end="0"/>
                                            </p:txEl>
                                          </p:spTgt>
                                        </p:tgtEl>
                                        <p:attrNameLst>
                                          <p:attrName>style.visibility</p:attrName>
                                        </p:attrNameLst>
                                      </p:cBhvr>
                                      <p:to>
                                        <p:strVal val="visible"/>
                                      </p:to>
                                    </p:set>
                                    <p:animEffect transition="in" filter="fade">
                                      <p:cBhvr>
                                        <p:cTn id="55" dur="600"/>
                                        <p:tgtEl>
                                          <p:spTgt spid="55">
                                            <p:txEl>
                                              <p:pRg st="0" end="0"/>
                                            </p:txEl>
                                          </p:spTgt>
                                        </p:tgtEl>
                                      </p:cBhvr>
                                    </p:animEffect>
                                    <p:anim calcmode="lin" valueType="num">
                                      <p:cBhvr>
                                        <p:cTn id="56" dur="6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57" dur="540" decel="100000" fill="hold"/>
                                        <p:tgtEl>
                                          <p:spTgt spid="55">
                                            <p:txEl>
                                              <p:pRg st="0" end="0"/>
                                            </p:txEl>
                                          </p:spTgt>
                                        </p:tgtEl>
                                        <p:attrNameLst>
                                          <p:attrName>ppt_y</p:attrName>
                                        </p:attrNameLst>
                                      </p:cBhvr>
                                      <p:tavLst>
                                        <p:tav tm="0">
                                          <p:val>
                                            <p:strVal val="#ppt_y+1"/>
                                          </p:val>
                                        </p:tav>
                                        <p:tav tm="100000">
                                          <p:val>
                                            <p:strVal val="#ppt_y-.03"/>
                                          </p:val>
                                        </p:tav>
                                      </p:tavLst>
                                    </p:anim>
                                    <p:anim calcmode="lin" valueType="num">
                                      <p:cBhvr>
                                        <p:cTn id="58" dur="60" accel="100000" fill="hold">
                                          <p:stCondLst>
                                            <p:cond delay="540"/>
                                          </p:stCondLst>
                                        </p:cTn>
                                        <p:tgtEl>
                                          <p:spTgt spid="55">
                                            <p:txEl>
                                              <p:pRg st="0" end="0"/>
                                            </p:txEl>
                                          </p:spTgt>
                                        </p:tgtEl>
                                        <p:attrNameLst>
                                          <p:attrName>ppt_y</p:attrName>
                                        </p:attrNameLst>
                                      </p:cBhvr>
                                      <p:tavLst>
                                        <p:tav tm="0">
                                          <p:val>
                                            <p:strVal val="#ppt_y-.03"/>
                                          </p:val>
                                        </p:tav>
                                        <p:tav tm="100000">
                                          <p:val>
                                            <p:strVal val="#ppt_y"/>
                                          </p:val>
                                        </p:tav>
                                      </p:tavLst>
                                    </p:anim>
                                  </p:childTnLst>
                                </p:cTn>
                              </p:par>
                              <p:par>
                                <p:cTn id="59" presetID="37" presetClass="entr" presetSubtype="0" fill="hold" grpId="0" nodeType="withEffect" nodePh="1">
                                  <p:stCondLst>
                                    <p:cond delay="300"/>
                                  </p:stCondLst>
                                  <p:endCondLst>
                                    <p:cond evt="begin" delay="0">
                                      <p:tn val="59"/>
                                    </p:cond>
                                  </p:endCondLst>
                                  <p:childTnLst>
                                    <p:set>
                                      <p:cBhvr>
                                        <p:cTn id="60" dur="1" fill="hold">
                                          <p:stCondLst>
                                            <p:cond delay="0"/>
                                          </p:stCondLst>
                                        </p:cTn>
                                        <p:tgtEl>
                                          <p:spTgt spid="56">
                                            <p:txEl>
                                              <p:pRg st="0" end="0"/>
                                            </p:txEl>
                                          </p:spTgt>
                                        </p:tgtEl>
                                        <p:attrNameLst>
                                          <p:attrName>style.visibility</p:attrName>
                                        </p:attrNameLst>
                                      </p:cBhvr>
                                      <p:to>
                                        <p:strVal val="visible"/>
                                      </p:to>
                                    </p:set>
                                    <p:animEffect transition="in" filter="fade">
                                      <p:cBhvr>
                                        <p:cTn id="61" dur="600"/>
                                        <p:tgtEl>
                                          <p:spTgt spid="56">
                                            <p:txEl>
                                              <p:pRg st="0" end="0"/>
                                            </p:txEl>
                                          </p:spTgt>
                                        </p:tgtEl>
                                      </p:cBhvr>
                                    </p:animEffect>
                                    <p:anim calcmode="lin" valueType="num">
                                      <p:cBhvr>
                                        <p:cTn id="62" dur="6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63" dur="540" decel="100000" fill="hold"/>
                                        <p:tgtEl>
                                          <p:spTgt spid="56">
                                            <p:txEl>
                                              <p:pRg st="0" end="0"/>
                                            </p:txEl>
                                          </p:spTgt>
                                        </p:tgtEl>
                                        <p:attrNameLst>
                                          <p:attrName>ppt_y</p:attrName>
                                        </p:attrNameLst>
                                      </p:cBhvr>
                                      <p:tavLst>
                                        <p:tav tm="0">
                                          <p:val>
                                            <p:strVal val="#ppt_y+1"/>
                                          </p:val>
                                        </p:tav>
                                        <p:tav tm="100000">
                                          <p:val>
                                            <p:strVal val="#ppt_y-.03"/>
                                          </p:val>
                                        </p:tav>
                                      </p:tavLst>
                                    </p:anim>
                                    <p:anim calcmode="lin" valueType="num">
                                      <p:cBhvr>
                                        <p:cTn id="64" dur="60" accel="100000" fill="hold">
                                          <p:stCondLst>
                                            <p:cond delay="540"/>
                                          </p:stCondLst>
                                        </p:cTn>
                                        <p:tgtEl>
                                          <p:spTgt spid="56">
                                            <p:txEl>
                                              <p:pRg st="0" end="0"/>
                                            </p:txEl>
                                          </p:spTgt>
                                        </p:tgtEl>
                                        <p:attrNameLst>
                                          <p:attrName>ppt_y</p:attrName>
                                        </p:attrNameLst>
                                      </p:cBhvr>
                                      <p:tavLst>
                                        <p:tav tm="0">
                                          <p:val>
                                            <p:strVal val="#ppt_y-.03"/>
                                          </p:val>
                                        </p:tav>
                                        <p:tav tm="100000">
                                          <p:val>
                                            <p:strVal val="#ppt_y"/>
                                          </p:val>
                                        </p:tav>
                                      </p:tavLst>
                                    </p:anim>
                                  </p:childTnLst>
                                </p:cTn>
                              </p:par>
                              <p:par>
                                <p:cTn id="65" presetID="37" presetClass="entr" presetSubtype="0" fill="hold" grpId="0" nodeType="withEffect" nodePh="1">
                                  <p:stCondLst>
                                    <p:cond delay="300"/>
                                  </p:stCondLst>
                                  <p:endCondLst>
                                    <p:cond evt="begin" delay="0">
                                      <p:tn val="65"/>
                                    </p:cond>
                                  </p:endCondLst>
                                  <p:childTnLst>
                                    <p:set>
                                      <p:cBhvr>
                                        <p:cTn id="66" dur="1" fill="hold">
                                          <p:stCondLst>
                                            <p:cond delay="0"/>
                                          </p:stCondLst>
                                        </p:cTn>
                                        <p:tgtEl>
                                          <p:spTgt spid="57">
                                            <p:txEl>
                                              <p:pRg st="0" end="0"/>
                                            </p:txEl>
                                          </p:spTgt>
                                        </p:tgtEl>
                                        <p:attrNameLst>
                                          <p:attrName>style.visibility</p:attrName>
                                        </p:attrNameLst>
                                      </p:cBhvr>
                                      <p:to>
                                        <p:strVal val="visible"/>
                                      </p:to>
                                    </p:set>
                                    <p:animEffect transition="in" filter="fade">
                                      <p:cBhvr>
                                        <p:cTn id="67" dur="600"/>
                                        <p:tgtEl>
                                          <p:spTgt spid="57">
                                            <p:txEl>
                                              <p:pRg st="0" end="0"/>
                                            </p:txEl>
                                          </p:spTgt>
                                        </p:tgtEl>
                                      </p:cBhvr>
                                    </p:animEffect>
                                    <p:anim calcmode="lin" valueType="num">
                                      <p:cBhvr>
                                        <p:cTn id="68" dur="600" fill="hold"/>
                                        <p:tgtEl>
                                          <p:spTgt spid="57">
                                            <p:txEl>
                                              <p:pRg st="0" end="0"/>
                                            </p:txEl>
                                          </p:spTgt>
                                        </p:tgtEl>
                                        <p:attrNameLst>
                                          <p:attrName>ppt_x</p:attrName>
                                        </p:attrNameLst>
                                      </p:cBhvr>
                                      <p:tavLst>
                                        <p:tav tm="0">
                                          <p:val>
                                            <p:strVal val="#ppt_x"/>
                                          </p:val>
                                        </p:tav>
                                        <p:tav tm="100000">
                                          <p:val>
                                            <p:strVal val="#ppt_x"/>
                                          </p:val>
                                        </p:tav>
                                      </p:tavLst>
                                    </p:anim>
                                    <p:anim calcmode="lin" valueType="num">
                                      <p:cBhvr>
                                        <p:cTn id="69" dur="540" decel="100000" fill="hold"/>
                                        <p:tgtEl>
                                          <p:spTgt spid="57">
                                            <p:txEl>
                                              <p:pRg st="0" end="0"/>
                                            </p:txEl>
                                          </p:spTgt>
                                        </p:tgtEl>
                                        <p:attrNameLst>
                                          <p:attrName>ppt_y</p:attrName>
                                        </p:attrNameLst>
                                      </p:cBhvr>
                                      <p:tavLst>
                                        <p:tav tm="0">
                                          <p:val>
                                            <p:strVal val="#ppt_y+1"/>
                                          </p:val>
                                        </p:tav>
                                        <p:tav tm="100000">
                                          <p:val>
                                            <p:strVal val="#ppt_y-.03"/>
                                          </p:val>
                                        </p:tav>
                                      </p:tavLst>
                                    </p:anim>
                                    <p:anim calcmode="lin" valueType="num">
                                      <p:cBhvr>
                                        <p:cTn id="70" dur="60" accel="100000" fill="hold">
                                          <p:stCondLst>
                                            <p:cond delay="540"/>
                                          </p:stCondLst>
                                        </p:cTn>
                                        <p:tgtEl>
                                          <p:spTgt spid="57">
                                            <p:txEl>
                                              <p:pRg st="0" end="0"/>
                                            </p:txEl>
                                          </p:spTgt>
                                        </p:tgtEl>
                                        <p:attrNameLst>
                                          <p:attrName>ppt_y</p:attrName>
                                        </p:attrNameLst>
                                      </p:cBhvr>
                                      <p:tavLst>
                                        <p:tav tm="0">
                                          <p:val>
                                            <p:strVal val="#ppt_y-.03"/>
                                          </p:val>
                                        </p:tav>
                                        <p:tav tm="100000">
                                          <p:val>
                                            <p:strVal val="#ppt_y"/>
                                          </p:val>
                                        </p:tav>
                                      </p:tavLst>
                                    </p:anim>
                                  </p:childTnLst>
                                </p:cTn>
                              </p:par>
                              <p:par>
                                <p:cTn id="71" presetID="37" presetClass="entr" presetSubtype="0" fill="hold" grpId="0" nodeType="withEffect" nodePh="1">
                                  <p:stCondLst>
                                    <p:cond delay="300"/>
                                  </p:stCondLst>
                                  <p:endCondLst>
                                    <p:cond evt="begin" delay="0">
                                      <p:tn val="71"/>
                                    </p:cond>
                                  </p:endCondLst>
                                  <p:childTnLst>
                                    <p:set>
                                      <p:cBhvr>
                                        <p:cTn id="72" dur="1" fill="hold">
                                          <p:stCondLst>
                                            <p:cond delay="0"/>
                                          </p:stCondLst>
                                        </p:cTn>
                                        <p:tgtEl>
                                          <p:spTgt spid="58">
                                            <p:txEl>
                                              <p:pRg st="0" end="0"/>
                                            </p:txEl>
                                          </p:spTgt>
                                        </p:tgtEl>
                                        <p:attrNameLst>
                                          <p:attrName>style.visibility</p:attrName>
                                        </p:attrNameLst>
                                      </p:cBhvr>
                                      <p:to>
                                        <p:strVal val="visible"/>
                                      </p:to>
                                    </p:set>
                                    <p:animEffect transition="in" filter="fade">
                                      <p:cBhvr>
                                        <p:cTn id="73" dur="600"/>
                                        <p:tgtEl>
                                          <p:spTgt spid="58">
                                            <p:txEl>
                                              <p:pRg st="0" end="0"/>
                                            </p:txEl>
                                          </p:spTgt>
                                        </p:tgtEl>
                                      </p:cBhvr>
                                    </p:animEffect>
                                    <p:anim calcmode="lin" valueType="num">
                                      <p:cBhvr>
                                        <p:cTn id="74" dur="6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75" dur="540" decel="100000" fill="hold"/>
                                        <p:tgtEl>
                                          <p:spTgt spid="58">
                                            <p:txEl>
                                              <p:pRg st="0" end="0"/>
                                            </p:txEl>
                                          </p:spTgt>
                                        </p:tgtEl>
                                        <p:attrNameLst>
                                          <p:attrName>ppt_y</p:attrName>
                                        </p:attrNameLst>
                                      </p:cBhvr>
                                      <p:tavLst>
                                        <p:tav tm="0">
                                          <p:val>
                                            <p:strVal val="#ppt_y+1"/>
                                          </p:val>
                                        </p:tav>
                                        <p:tav tm="100000">
                                          <p:val>
                                            <p:strVal val="#ppt_y-.03"/>
                                          </p:val>
                                        </p:tav>
                                      </p:tavLst>
                                    </p:anim>
                                    <p:anim calcmode="lin" valueType="num">
                                      <p:cBhvr>
                                        <p:cTn id="76" dur="60" accel="100000" fill="hold">
                                          <p:stCondLst>
                                            <p:cond delay="540"/>
                                          </p:stCondLst>
                                        </p:cTn>
                                        <p:tgtEl>
                                          <p:spTgt spid="58">
                                            <p:txEl>
                                              <p:pRg st="0" end="0"/>
                                            </p:txEl>
                                          </p:spTgt>
                                        </p:tgtEl>
                                        <p:attrNameLst>
                                          <p:attrName>ppt_y</p:attrName>
                                        </p:attrNameLst>
                                      </p:cBhvr>
                                      <p:tavLst>
                                        <p:tav tm="0">
                                          <p:val>
                                            <p:strVal val="#ppt_y-.03"/>
                                          </p:val>
                                        </p:tav>
                                        <p:tav tm="100000">
                                          <p:val>
                                            <p:strVal val="#ppt_y"/>
                                          </p:val>
                                        </p:tav>
                                      </p:tavLst>
                                    </p:anim>
                                  </p:childTnLst>
                                </p:cTn>
                              </p:par>
                              <p:par>
                                <p:cTn id="77" presetID="37" presetClass="entr" presetSubtype="0" fill="hold" grpId="0" nodeType="withEffect" nodePh="1">
                                  <p:stCondLst>
                                    <p:cond delay="300"/>
                                  </p:stCondLst>
                                  <p:endCondLst>
                                    <p:cond evt="begin" delay="0">
                                      <p:tn val="77"/>
                                    </p:cond>
                                  </p:endCondLst>
                                  <p:childTnLst>
                                    <p:set>
                                      <p:cBhvr>
                                        <p:cTn id="78" dur="1" fill="hold">
                                          <p:stCondLst>
                                            <p:cond delay="0"/>
                                          </p:stCondLst>
                                        </p:cTn>
                                        <p:tgtEl>
                                          <p:spTgt spid="59">
                                            <p:txEl>
                                              <p:pRg st="0" end="0"/>
                                            </p:txEl>
                                          </p:spTgt>
                                        </p:tgtEl>
                                        <p:attrNameLst>
                                          <p:attrName>style.visibility</p:attrName>
                                        </p:attrNameLst>
                                      </p:cBhvr>
                                      <p:to>
                                        <p:strVal val="visible"/>
                                      </p:to>
                                    </p:set>
                                    <p:animEffect transition="in" filter="fade">
                                      <p:cBhvr>
                                        <p:cTn id="79" dur="600"/>
                                        <p:tgtEl>
                                          <p:spTgt spid="59">
                                            <p:txEl>
                                              <p:pRg st="0" end="0"/>
                                            </p:txEl>
                                          </p:spTgt>
                                        </p:tgtEl>
                                      </p:cBhvr>
                                    </p:animEffect>
                                    <p:anim calcmode="lin" valueType="num">
                                      <p:cBhvr>
                                        <p:cTn id="80" dur="6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81" dur="540" decel="100000" fill="hold"/>
                                        <p:tgtEl>
                                          <p:spTgt spid="59">
                                            <p:txEl>
                                              <p:pRg st="0" end="0"/>
                                            </p:txEl>
                                          </p:spTgt>
                                        </p:tgtEl>
                                        <p:attrNameLst>
                                          <p:attrName>ppt_y</p:attrName>
                                        </p:attrNameLst>
                                      </p:cBhvr>
                                      <p:tavLst>
                                        <p:tav tm="0">
                                          <p:val>
                                            <p:strVal val="#ppt_y+1"/>
                                          </p:val>
                                        </p:tav>
                                        <p:tav tm="100000">
                                          <p:val>
                                            <p:strVal val="#ppt_y-.03"/>
                                          </p:val>
                                        </p:tav>
                                      </p:tavLst>
                                    </p:anim>
                                    <p:anim calcmode="lin" valueType="num">
                                      <p:cBhvr>
                                        <p:cTn id="82" dur="60" accel="100000" fill="hold">
                                          <p:stCondLst>
                                            <p:cond delay="540"/>
                                          </p:stCondLst>
                                        </p:cTn>
                                        <p:tgtEl>
                                          <p:spTgt spid="59">
                                            <p:txEl>
                                              <p:pRg st="0" end="0"/>
                                            </p:txEl>
                                          </p:spTgt>
                                        </p:tgtEl>
                                        <p:attrNameLst>
                                          <p:attrName>ppt_y</p:attrName>
                                        </p:attrNameLst>
                                      </p:cBhvr>
                                      <p:tavLst>
                                        <p:tav tm="0">
                                          <p:val>
                                            <p:strVal val="#ppt_y-.03"/>
                                          </p:val>
                                        </p:tav>
                                        <p:tav tm="100000">
                                          <p:val>
                                            <p:strVal val="#ppt_y"/>
                                          </p:val>
                                        </p:tav>
                                      </p:tavLst>
                                    </p:anim>
                                  </p:childTnLst>
                                </p:cTn>
                              </p:par>
                              <p:par>
                                <p:cTn id="83" presetID="37" presetClass="entr" presetSubtype="0" fill="hold" grpId="0" nodeType="withEffect" nodePh="1">
                                  <p:stCondLst>
                                    <p:cond delay="300"/>
                                  </p:stCondLst>
                                  <p:endCondLst>
                                    <p:cond evt="begin" delay="0">
                                      <p:tn val="83"/>
                                    </p:cond>
                                  </p:endCondLst>
                                  <p:childTnLst>
                                    <p:set>
                                      <p:cBhvr>
                                        <p:cTn id="84" dur="1" fill="hold">
                                          <p:stCondLst>
                                            <p:cond delay="0"/>
                                          </p:stCondLst>
                                        </p:cTn>
                                        <p:tgtEl>
                                          <p:spTgt spid="60">
                                            <p:txEl>
                                              <p:pRg st="0" end="0"/>
                                            </p:txEl>
                                          </p:spTgt>
                                        </p:tgtEl>
                                        <p:attrNameLst>
                                          <p:attrName>style.visibility</p:attrName>
                                        </p:attrNameLst>
                                      </p:cBhvr>
                                      <p:to>
                                        <p:strVal val="visible"/>
                                      </p:to>
                                    </p:set>
                                    <p:animEffect transition="in" filter="fade">
                                      <p:cBhvr>
                                        <p:cTn id="85" dur="600"/>
                                        <p:tgtEl>
                                          <p:spTgt spid="60">
                                            <p:txEl>
                                              <p:pRg st="0" end="0"/>
                                            </p:txEl>
                                          </p:spTgt>
                                        </p:tgtEl>
                                      </p:cBhvr>
                                    </p:animEffect>
                                    <p:anim calcmode="lin" valueType="num">
                                      <p:cBhvr>
                                        <p:cTn id="86" dur="600" fill="hold"/>
                                        <p:tgtEl>
                                          <p:spTgt spid="60">
                                            <p:txEl>
                                              <p:pRg st="0" end="0"/>
                                            </p:txEl>
                                          </p:spTgt>
                                        </p:tgtEl>
                                        <p:attrNameLst>
                                          <p:attrName>ppt_x</p:attrName>
                                        </p:attrNameLst>
                                      </p:cBhvr>
                                      <p:tavLst>
                                        <p:tav tm="0">
                                          <p:val>
                                            <p:strVal val="#ppt_x"/>
                                          </p:val>
                                        </p:tav>
                                        <p:tav tm="100000">
                                          <p:val>
                                            <p:strVal val="#ppt_x"/>
                                          </p:val>
                                        </p:tav>
                                      </p:tavLst>
                                    </p:anim>
                                    <p:anim calcmode="lin" valueType="num">
                                      <p:cBhvr>
                                        <p:cTn id="87" dur="540" decel="100000" fill="hold"/>
                                        <p:tgtEl>
                                          <p:spTgt spid="60">
                                            <p:txEl>
                                              <p:pRg st="0" end="0"/>
                                            </p:txEl>
                                          </p:spTgt>
                                        </p:tgtEl>
                                        <p:attrNameLst>
                                          <p:attrName>ppt_y</p:attrName>
                                        </p:attrNameLst>
                                      </p:cBhvr>
                                      <p:tavLst>
                                        <p:tav tm="0">
                                          <p:val>
                                            <p:strVal val="#ppt_y+1"/>
                                          </p:val>
                                        </p:tav>
                                        <p:tav tm="100000">
                                          <p:val>
                                            <p:strVal val="#ppt_y-.03"/>
                                          </p:val>
                                        </p:tav>
                                      </p:tavLst>
                                    </p:anim>
                                    <p:anim calcmode="lin" valueType="num">
                                      <p:cBhvr>
                                        <p:cTn id="88" dur="60" accel="100000" fill="hold">
                                          <p:stCondLst>
                                            <p:cond delay="540"/>
                                          </p:stCondLst>
                                        </p:cTn>
                                        <p:tgtEl>
                                          <p:spTgt spid="60">
                                            <p:txEl>
                                              <p:pRg st="0" end="0"/>
                                            </p:txEl>
                                          </p:spTgt>
                                        </p:tgtEl>
                                        <p:attrNameLst>
                                          <p:attrName>ppt_y</p:attrName>
                                        </p:attrNameLst>
                                      </p:cBhvr>
                                      <p:tavLst>
                                        <p:tav tm="0">
                                          <p:val>
                                            <p:strVal val="#ppt_y-.03"/>
                                          </p:val>
                                        </p:tav>
                                        <p:tav tm="100000">
                                          <p:val>
                                            <p:strVal val="#ppt_y"/>
                                          </p:val>
                                        </p:tav>
                                      </p:tavLst>
                                    </p:anim>
                                  </p:childTnLst>
                                </p:cTn>
                              </p:par>
                              <p:par>
                                <p:cTn id="89" presetID="37" presetClass="entr" presetSubtype="0" fill="hold" grpId="0" nodeType="withEffect" nodePh="1">
                                  <p:stCondLst>
                                    <p:cond delay="300"/>
                                  </p:stCondLst>
                                  <p:endCondLst>
                                    <p:cond evt="begin" delay="0">
                                      <p:tn val="89"/>
                                    </p:cond>
                                  </p:endCondLst>
                                  <p:childTnLst>
                                    <p:set>
                                      <p:cBhvr>
                                        <p:cTn id="90" dur="1" fill="hold">
                                          <p:stCondLst>
                                            <p:cond delay="0"/>
                                          </p:stCondLst>
                                        </p:cTn>
                                        <p:tgtEl>
                                          <p:spTgt spid="61">
                                            <p:txEl>
                                              <p:pRg st="0" end="0"/>
                                            </p:txEl>
                                          </p:spTgt>
                                        </p:tgtEl>
                                        <p:attrNameLst>
                                          <p:attrName>style.visibility</p:attrName>
                                        </p:attrNameLst>
                                      </p:cBhvr>
                                      <p:to>
                                        <p:strVal val="visible"/>
                                      </p:to>
                                    </p:set>
                                    <p:animEffect transition="in" filter="fade">
                                      <p:cBhvr>
                                        <p:cTn id="91" dur="600"/>
                                        <p:tgtEl>
                                          <p:spTgt spid="61">
                                            <p:txEl>
                                              <p:pRg st="0" end="0"/>
                                            </p:txEl>
                                          </p:spTgt>
                                        </p:tgtEl>
                                      </p:cBhvr>
                                    </p:animEffect>
                                    <p:anim calcmode="lin" valueType="num">
                                      <p:cBhvr>
                                        <p:cTn id="92" dur="600" fill="hold"/>
                                        <p:tgtEl>
                                          <p:spTgt spid="61">
                                            <p:txEl>
                                              <p:pRg st="0" end="0"/>
                                            </p:txEl>
                                          </p:spTgt>
                                        </p:tgtEl>
                                        <p:attrNameLst>
                                          <p:attrName>ppt_x</p:attrName>
                                        </p:attrNameLst>
                                      </p:cBhvr>
                                      <p:tavLst>
                                        <p:tav tm="0">
                                          <p:val>
                                            <p:strVal val="#ppt_x"/>
                                          </p:val>
                                        </p:tav>
                                        <p:tav tm="100000">
                                          <p:val>
                                            <p:strVal val="#ppt_x"/>
                                          </p:val>
                                        </p:tav>
                                      </p:tavLst>
                                    </p:anim>
                                    <p:anim calcmode="lin" valueType="num">
                                      <p:cBhvr>
                                        <p:cTn id="93" dur="540" decel="100000" fill="hold"/>
                                        <p:tgtEl>
                                          <p:spTgt spid="61">
                                            <p:txEl>
                                              <p:pRg st="0" end="0"/>
                                            </p:txEl>
                                          </p:spTgt>
                                        </p:tgtEl>
                                        <p:attrNameLst>
                                          <p:attrName>ppt_y</p:attrName>
                                        </p:attrNameLst>
                                      </p:cBhvr>
                                      <p:tavLst>
                                        <p:tav tm="0">
                                          <p:val>
                                            <p:strVal val="#ppt_y+1"/>
                                          </p:val>
                                        </p:tav>
                                        <p:tav tm="100000">
                                          <p:val>
                                            <p:strVal val="#ppt_y-.03"/>
                                          </p:val>
                                        </p:tav>
                                      </p:tavLst>
                                    </p:anim>
                                    <p:anim calcmode="lin" valueType="num">
                                      <p:cBhvr>
                                        <p:cTn id="94" dur="60" accel="100000" fill="hold">
                                          <p:stCondLst>
                                            <p:cond delay="540"/>
                                          </p:stCondLst>
                                        </p:cTn>
                                        <p:tgtEl>
                                          <p:spTgt spid="61">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30" grpId="0"/>
      <p:bldP spid="32" grpId="0"/>
      <p:bldP spid="47" grpId="0"/>
      <p:bldP spid="49" grpId="0"/>
      <p:bldP spid="50"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0"/>
                        </p:tgtEl>
                        <p:attrNameLst>
                          <p:attrName>style.visibility</p:attrName>
                        </p:attrNameLst>
                      </p:cBhvr>
                      <p:to>
                        <p:strVal val="visible"/>
                      </p:to>
                    </p:set>
                    <p:animEffect transition="in" filter="fade">
                      <p:cBhvr>
                        <p:cTn dur="600"/>
                        <p:tgtEl>
                          <p:spTgt spid="50"/>
                        </p:tgtEl>
                      </p:cBhvr>
                    </p:animEffect>
                    <p:anim calcmode="lin" valueType="num">
                      <p:cBhvr>
                        <p:cTn dur="600" fill="hold"/>
                        <p:tgtEl>
                          <p:spTgt spid="50"/>
                        </p:tgtEl>
                        <p:attrNameLst>
                          <p:attrName>ppt_x</p:attrName>
                        </p:attrNameLst>
                      </p:cBhvr>
                      <p:tavLst>
                        <p:tav tm="0">
                          <p:val>
                            <p:strVal val="#ppt_x"/>
                          </p:val>
                        </p:tav>
                        <p:tav tm="100000">
                          <p:val>
                            <p:strVal val="#ppt_x"/>
                          </p:val>
                        </p:tav>
                      </p:tavLst>
                    </p:anim>
                    <p:anim calcmode="lin" valueType="num">
                      <p:cBhvr>
                        <p:cTn dur="540" decel="100000" fill="hold"/>
                        <p:tgtEl>
                          <p:spTgt spid="5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0"/>
                        </p:tgtEl>
                        <p:attrNameLst>
                          <p:attrName>ppt_y</p:attrName>
                        </p:attrNameLst>
                      </p:cBhvr>
                      <p:tavLst>
                        <p:tav tm="0">
                          <p:val>
                            <p:strVal val="#ppt_y-.03"/>
                          </p:val>
                        </p:tav>
                        <p:tav tm="100000">
                          <p:val>
                            <p:strVal val="#ppt_y"/>
                          </p:val>
                        </p:tav>
                      </p:tavLst>
                    </p:anim>
                  </p:childTnLst>
                </p:cTn>
              </p:par>
            </p:tnLst>
          </p:tmpl>
        </p:tmplLst>
      </p:bldP>
      <p:bldP spid="51"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1"/>
                        </p:tgtEl>
                        <p:attrNameLst>
                          <p:attrName>style.visibility</p:attrName>
                        </p:attrNameLst>
                      </p:cBhvr>
                      <p:to>
                        <p:strVal val="visible"/>
                      </p:to>
                    </p:set>
                    <p:animEffect transition="in" filter="fade">
                      <p:cBhvr>
                        <p:cTn dur="600"/>
                        <p:tgtEl>
                          <p:spTgt spid="51"/>
                        </p:tgtEl>
                      </p:cBhvr>
                    </p:animEffect>
                    <p:anim calcmode="lin" valueType="num">
                      <p:cBhvr>
                        <p:cTn dur="600" fill="hold"/>
                        <p:tgtEl>
                          <p:spTgt spid="51"/>
                        </p:tgtEl>
                        <p:attrNameLst>
                          <p:attrName>ppt_x</p:attrName>
                        </p:attrNameLst>
                      </p:cBhvr>
                      <p:tavLst>
                        <p:tav tm="0">
                          <p:val>
                            <p:strVal val="#ppt_x"/>
                          </p:val>
                        </p:tav>
                        <p:tav tm="100000">
                          <p:val>
                            <p:strVal val="#ppt_x"/>
                          </p:val>
                        </p:tav>
                      </p:tavLst>
                    </p:anim>
                    <p:anim calcmode="lin" valueType="num">
                      <p:cBhvr>
                        <p:cTn dur="540" decel="100000" fill="hold"/>
                        <p:tgtEl>
                          <p:spTgt spid="5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1"/>
                        </p:tgtEl>
                        <p:attrNameLst>
                          <p:attrName>ppt_y</p:attrName>
                        </p:attrNameLst>
                      </p:cBhvr>
                      <p:tavLst>
                        <p:tav tm="0">
                          <p:val>
                            <p:strVal val="#ppt_y-.03"/>
                          </p:val>
                        </p:tav>
                        <p:tav tm="100000">
                          <p:val>
                            <p:strVal val="#ppt_y"/>
                          </p:val>
                        </p:tav>
                      </p:tavLst>
                    </p:anim>
                  </p:childTnLst>
                </p:cTn>
              </p:par>
            </p:tnLst>
          </p:tmpl>
        </p:tmplLst>
      </p:bldP>
      <p:bldP spid="52"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2"/>
                        </p:tgtEl>
                        <p:attrNameLst>
                          <p:attrName>style.visibility</p:attrName>
                        </p:attrNameLst>
                      </p:cBhvr>
                      <p:to>
                        <p:strVal val="visible"/>
                      </p:to>
                    </p:set>
                    <p:animEffect transition="in" filter="fade">
                      <p:cBhvr>
                        <p:cTn dur="600"/>
                        <p:tgtEl>
                          <p:spTgt spid="52"/>
                        </p:tgtEl>
                      </p:cBhvr>
                    </p:animEffect>
                    <p:anim calcmode="lin" valueType="num">
                      <p:cBhvr>
                        <p:cTn dur="600" fill="hold"/>
                        <p:tgtEl>
                          <p:spTgt spid="52"/>
                        </p:tgtEl>
                        <p:attrNameLst>
                          <p:attrName>ppt_x</p:attrName>
                        </p:attrNameLst>
                      </p:cBhvr>
                      <p:tavLst>
                        <p:tav tm="0">
                          <p:val>
                            <p:strVal val="#ppt_x"/>
                          </p:val>
                        </p:tav>
                        <p:tav tm="100000">
                          <p:val>
                            <p:strVal val="#ppt_x"/>
                          </p:val>
                        </p:tav>
                      </p:tavLst>
                    </p:anim>
                    <p:anim calcmode="lin" valueType="num">
                      <p:cBhvr>
                        <p:cTn dur="540" decel="100000" fill="hold"/>
                        <p:tgtEl>
                          <p:spTgt spid="52"/>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2"/>
                        </p:tgtEl>
                        <p:attrNameLst>
                          <p:attrName>ppt_y</p:attrName>
                        </p:attrNameLst>
                      </p:cBhvr>
                      <p:tavLst>
                        <p:tav tm="0">
                          <p:val>
                            <p:strVal val="#ppt_y-.03"/>
                          </p:val>
                        </p:tav>
                        <p:tav tm="100000">
                          <p:val>
                            <p:strVal val="#ppt_y"/>
                          </p:val>
                        </p:tav>
                      </p:tavLst>
                    </p:anim>
                  </p:childTnLst>
                </p:cTn>
              </p:par>
            </p:tnLst>
          </p:tmpl>
        </p:tmplLst>
      </p:bldP>
      <p:bldP spid="53"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3"/>
                        </p:tgtEl>
                        <p:attrNameLst>
                          <p:attrName>style.visibility</p:attrName>
                        </p:attrNameLst>
                      </p:cBhvr>
                      <p:to>
                        <p:strVal val="visible"/>
                      </p:to>
                    </p:set>
                    <p:animEffect transition="in" filter="fade">
                      <p:cBhvr>
                        <p:cTn dur="600"/>
                        <p:tgtEl>
                          <p:spTgt spid="53"/>
                        </p:tgtEl>
                      </p:cBhvr>
                    </p:animEffect>
                    <p:anim calcmode="lin" valueType="num">
                      <p:cBhvr>
                        <p:cTn dur="600" fill="hold"/>
                        <p:tgtEl>
                          <p:spTgt spid="53"/>
                        </p:tgtEl>
                        <p:attrNameLst>
                          <p:attrName>ppt_x</p:attrName>
                        </p:attrNameLst>
                      </p:cBhvr>
                      <p:tavLst>
                        <p:tav tm="0">
                          <p:val>
                            <p:strVal val="#ppt_x"/>
                          </p:val>
                        </p:tav>
                        <p:tav tm="100000">
                          <p:val>
                            <p:strVal val="#ppt_x"/>
                          </p:val>
                        </p:tav>
                      </p:tavLst>
                    </p:anim>
                    <p:anim calcmode="lin" valueType="num">
                      <p:cBhvr>
                        <p:cTn dur="540" decel="100000" fill="hold"/>
                        <p:tgtEl>
                          <p:spTgt spid="53"/>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3"/>
                        </p:tgtEl>
                        <p:attrNameLst>
                          <p:attrName>ppt_y</p:attrName>
                        </p:attrNameLst>
                      </p:cBhvr>
                      <p:tavLst>
                        <p:tav tm="0">
                          <p:val>
                            <p:strVal val="#ppt_y-.03"/>
                          </p:val>
                        </p:tav>
                        <p:tav tm="100000">
                          <p:val>
                            <p:strVal val="#ppt_y"/>
                          </p:val>
                        </p:tav>
                      </p:tavLst>
                    </p:anim>
                  </p:childTnLst>
                </p:cTn>
              </p:par>
            </p:tnLst>
          </p:tmpl>
        </p:tmplLst>
      </p:bldP>
      <p:bldP spid="54"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4"/>
                        </p:tgtEl>
                        <p:attrNameLst>
                          <p:attrName>style.visibility</p:attrName>
                        </p:attrNameLst>
                      </p:cBhvr>
                      <p:to>
                        <p:strVal val="visible"/>
                      </p:to>
                    </p:set>
                    <p:animEffect transition="in" filter="fade">
                      <p:cBhvr>
                        <p:cTn dur="600"/>
                        <p:tgtEl>
                          <p:spTgt spid="54"/>
                        </p:tgtEl>
                      </p:cBhvr>
                    </p:animEffect>
                    <p:anim calcmode="lin" valueType="num">
                      <p:cBhvr>
                        <p:cTn dur="600" fill="hold"/>
                        <p:tgtEl>
                          <p:spTgt spid="54"/>
                        </p:tgtEl>
                        <p:attrNameLst>
                          <p:attrName>ppt_x</p:attrName>
                        </p:attrNameLst>
                      </p:cBhvr>
                      <p:tavLst>
                        <p:tav tm="0">
                          <p:val>
                            <p:strVal val="#ppt_x"/>
                          </p:val>
                        </p:tav>
                        <p:tav tm="100000">
                          <p:val>
                            <p:strVal val="#ppt_x"/>
                          </p:val>
                        </p:tav>
                      </p:tavLst>
                    </p:anim>
                    <p:anim calcmode="lin" valueType="num">
                      <p:cBhvr>
                        <p:cTn dur="540" decel="100000" fill="hold"/>
                        <p:tgtEl>
                          <p:spTgt spid="5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4"/>
                        </p:tgtEl>
                        <p:attrNameLst>
                          <p:attrName>ppt_y</p:attrName>
                        </p:attrNameLst>
                      </p:cBhvr>
                      <p:tavLst>
                        <p:tav tm="0">
                          <p:val>
                            <p:strVal val="#ppt_y-.03"/>
                          </p:val>
                        </p:tav>
                        <p:tav tm="100000">
                          <p:val>
                            <p:strVal val="#ppt_y"/>
                          </p:val>
                        </p:tav>
                      </p:tavLst>
                    </p:anim>
                  </p:childTnLst>
                </p:cTn>
              </p:par>
            </p:tnLst>
          </p:tmpl>
        </p:tmplLst>
      </p:bldP>
      <p:bldP spid="55"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5"/>
                        </p:tgtEl>
                        <p:attrNameLst>
                          <p:attrName>style.visibility</p:attrName>
                        </p:attrNameLst>
                      </p:cBhvr>
                      <p:to>
                        <p:strVal val="visible"/>
                      </p:to>
                    </p:set>
                    <p:animEffect transition="in" filter="fade">
                      <p:cBhvr>
                        <p:cTn dur="600"/>
                        <p:tgtEl>
                          <p:spTgt spid="55"/>
                        </p:tgtEl>
                      </p:cBhvr>
                    </p:animEffect>
                    <p:anim calcmode="lin" valueType="num">
                      <p:cBhvr>
                        <p:cTn dur="600" fill="hold"/>
                        <p:tgtEl>
                          <p:spTgt spid="55"/>
                        </p:tgtEl>
                        <p:attrNameLst>
                          <p:attrName>ppt_x</p:attrName>
                        </p:attrNameLst>
                      </p:cBhvr>
                      <p:tavLst>
                        <p:tav tm="0">
                          <p:val>
                            <p:strVal val="#ppt_x"/>
                          </p:val>
                        </p:tav>
                        <p:tav tm="100000">
                          <p:val>
                            <p:strVal val="#ppt_x"/>
                          </p:val>
                        </p:tav>
                      </p:tavLst>
                    </p:anim>
                    <p:anim calcmode="lin" valueType="num">
                      <p:cBhvr>
                        <p:cTn dur="540" decel="100000" fill="hold"/>
                        <p:tgtEl>
                          <p:spTgt spid="5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5"/>
                        </p:tgtEl>
                        <p:attrNameLst>
                          <p:attrName>ppt_y</p:attrName>
                        </p:attrNameLst>
                      </p:cBhvr>
                      <p:tavLst>
                        <p:tav tm="0">
                          <p:val>
                            <p:strVal val="#ppt_y-.03"/>
                          </p:val>
                        </p:tav>
                        <p:tav tm="100000">
                          <p:val>
                            <p:strVal val="#ppt_y"/>
                          </p:val>
                        </p:tav>
                      </p:tavLst>
                    </p:anim>
                  </p:childTnLst>
                </p:cTn>
              </p:par>
            </p:tnLst>
          </p:tmpl>
        </p:tmplLst>
      </p:bldP>
      <p:bldP spid="56"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6"/>
                        </p:tgtEl>
                        <p:attrNameLst>
                          <p:attrName>style.visibility</p:attrName>
                        </p:attrNameLst>
                      </p:cBhvr>
                      <p:to>
                        <p:strVal val="visible"/>
                      </p:to>
                    </p:set>
                    <p:animEffect transition="in" filter="fade">
                      <p:cBhvr>
                        <p:cTn dur="600"/>
                        <p:tgtEl>
                          <p:spTgt spid="56"/>
                        </p:tgtEl>
                      </p:cBhvr>
                    </p:animEffect>
                    <p:anim calcmode="lin" valueType="num">
                      <p:cBhvr>
                        <p:cTn dur="600" fill="hold"/>
                        <p:tgtEl>
                          <p:spTgt spid="56"/>
                        </p:tgtEl>
                        <p:attrNameLst>
                          <p:attrName>ppt_x</p:attrName>
                        </p:attrNameLst>
                      </p:cBhvr>
                      <p:tavLst>
                        <p:tav tm="0">
                          <p:val>
                            <p:strVal val="#ppt_x"/>
                          </p:val>
                        </p:tav>
                        <p:tav tm="100000">
                          <p:val>
                            <p:strVal val="#ppt_x"/>
                          </p:val>
                        </p:tav>
                      </p:tavLst>
                    </p:anim>
                    <p:anim calcmode="lin" valueType="num">
                      <p:cBhvr>
                        <p:cTn dur="540" decel="100000" fill="hold"/>
                        <p:tgtEl>
                          <p:spTgt spid="5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6"/>
                        </p:tgtEl>
                        <p:attrNameLst>
                          <p:attrName>ppt_y</p:attrName>
                        </p:attrNameLst>
                      </p:cBhvr>
                      <p:tavLst>
                        <p:tav tm="0">
                          <p:val>
                            <p:strVal val="#ppt_y-.03"/>
                          </p:val>
                        </p:tav>
                        <p:tav tm="100000">
                          <p:val>
                            <p:strVal val="#ppt_y"/>
                          </p:val>
                        </p:tav>
                      </p:tavLst>
                    </p:anim>
                  </p:childTnLst>
                </p:cTn>
              </p:par>
            </p:tnLst>
          </p:tmpl>
        </p:tmplLst>
      </p:bldP>
      <p:bldP spid="57"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7"/>
                        </p:tgtEl>
                        <p:attrNameLst>
                          <p:attrName>style.visibility</p:attrName>
                        </p:attrNameLst>
                      </p:cBhvr>
                      <p:to>
                        <p:strVal val="visible"/>
                      </p:to>
                    </p:set>
                    <p:animEffect transition="in" filter="fade">
                      <p:cBhvr>
                        <p:cTn dur="600"/>
                        <p:tgtEl>
                          <p:spTgt spid="57"/>
                        </p:tgtEl>
                      </p:cBhvr>
                    </p:animEffect>
                    <p:anim calcmode="lin" valueType="num">
                      <p:cBhvr>
                        <p:cTn dur="600" fill="hold"/>
                        <p:tgtEl>
                          <p:spTgt spid="57"/>
                        </p:tgtEl>
                        <p:attrNameLst>
                          <p:attrName>ppt_x</p:attrName>
                        </p:attrNameLst>
                      </p:cBhvr>
                      <p:tavLst>
                        <p:tav tm="0">
                          <p:val>
                            <p:strVal val="#ppt_x"/>
                          </p:val>
                        </p:tav>
                        <p:tav tm="100000">
                          <p:val>
                            <p:strVal val="#ppt_x"/>
                          </p:val>
                        </p:tav>
                      </p:tavLst>
                    </p:anim>
                    <p:anim calcmode="lin" valueType="num">
                      <p:cBhvr>
                        <p:cTn dur="540" decel="100000" fill="hold"/>
                        <p:tgtEl>
                          <p:spTgt spid="5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7"/>
                        </p:tgtEl>
                        <p:attrNameLst>
                          <p:attrName>ppt_y</p:attrName>
                        </p:attrNameLst>
                      </p:cBhvr>
                      <p:tavLst>
                        <p:tav tm="0">
                          <p:val>
                            <p:strVal val="#ppt_y-.03"/>
                          </p:val>
                        </p:tav>
                        <p:tav tm="100000">
                          <p:val>
                            <p:strVal val="#ppt_y"/>
                          </p:val>
                        </p:tav>
                      </p:tavLst>
                    </p:anim>
                  </p:childTnLst>
                </p:cTn>
              </p:par>
            </p:tnLst>
          </p:tmpl>
        </p:tmplLst>
      </p:bldP>
      <p:bldP spid="58"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8"/>
                        </p:tgtEl>
                        <p:attrNameLst>
                          <p:attrName>style.visibility</p:attrName>
                        </p:attrNameLst>
                      </p:cBhvr>
                      <p:to>
                        <p:strVal val="visible"/>
                      </p:to>
                    </p:set>
                    <p:animEffect transition="in" filter="fade">
                      <p:cBhvr>
                        <p:cTn dur="600"/>
                        <p:tgtEl>
                          <p:spTgt spid="58"/>
                        </p:tgtEl>
                      </p:cBhvr>
                    </p:animEffect>
                    <p:anim calcmode="lin" valueType="num">
                      <p:cBhvr>
                        <p:cTn dur="600" fill="hold"/>
                        <p:tgtEl>
                          <p:spTgt spid="58"/>
                        </p:tgtEl>
                        <p:attrNameLst>
                          <p:attrName>ppt_x</p:attrName>
                        </p:attrNameLst>
                      </p:cBhvr>
                      <p:tavLst>
                        <p:tav tm="0">
                          <p:val>
                            <p:strVal val="#ppt_x"/>
                          </p:val>
                        </p:tav>
                        <p:tav tm="100000">
                          <p:val>
                            <p:strVal val="#ppt_x"/>
                          </p:val>
                        </p:tav>
                      </p:tavLst>
                    </p:anim>
                    <p:anim calcmode="lin" valueType="num">
                      <p:cBhvr>
                        <p:cTn dur="540" decel="100000" fill="hold"/>
                        <p:tgtEl>
                          <p:spTgt spid="5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8"/>
                        </p:tgtEl>
                        <p:attrNameLst>
                          <p:attrName>ppt_y</p:attrName>
                        </p:attrNameLst>
                      </p:cBhvr>
                      <p:tavLst>
                        <p:tav tm="0">
                          <p:val>
                            <p:strVal val="#ppt_y-.03"/>
                          </p:val>
                        </p:tav>
                        <p:tav tm="100000">
                          <p:val>
                            <p:strVal val="#ppt_y"/>
                          </p:val>
                        </p:tav>
                      </p:tavLst>
                    </p:anim>
                  </p:childTnLst>
                </p:cTn>
              </p:par>
            </p:tnLst>
          </p:tmpl>
        </p:tmplLst>
      </p:bldP>
      <p:bldP spid="59"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9"/>
                        </p:tgtEl>
                        <p:attrNameLst>
                          <p:attrName>style.visibility</p:attrName>
                        </p:attrNameLst>
                      </p:cBhvr>
                      <p:to>
                        <p:strVal val="visible"/>
                      </p:to>
                    </p:set>
                    <p:animEffect transition="in" filter="fade">
                      <p:cBhvr>
                        <p:cTn dur="600"/>
                        <p:tgtEl>
                          <p:spTgt spid="59"/>
                        </p:tgtEl>
                      </p:cBhvr>
                    </p:animEffect>
                    <p:anim calcmode="lin" valueType="num">
                      <p:cBhvr>
                        <p:cTn dur="600" fill="hold"/>
                        <p:tgtEl>
                          <p:spTgt spid="59"/>
                        </p:tgtEl>
                        <p:attrNameLst>
                          <p:attrName>ppt_x</p:attrName>
                        </p:attrNameLst>
                      </p:cBhvr>
                      <p:tavLst>
                        <p:tav tm="0">
                          <p:val>
                            <p:strVal val="#ppt_x"/>
                          </p:val>
                        </p:tav>
                        <p:tav tm="100000">
                          <p:val>
                            <p:strVal val="#ppt_x"/>
                          </p:val>
                        </p:tav>
                      </p:tavLst>
                    </p:anim>
                    <p:anim calcmode="lin" valueType="num">
                      <p:cBhvr>
                        <p:cTn dur="540" decel="100000" fill="hold"/>
                        <p:tgtEl>
                          <p:spTgt spid="5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9"/>
                        </p:tgtEl>
                        <p:attrNameLst>
                          <p:attrName>ppt_y</p:attrName>
                        </p:attrNameLst>
                      </p:cBhvr>
                      <p:tavLst>
                        <p:tav tm="0">
                          <p:val>
                            <p:strVal val="#ppt_y-.03"/>
                          </p:val>
                        </p:tav>
                        <p:tav tm="100000">
                          <p:val>
                            <p:strVal val="#ppt_y"/>
                          </p:val>
                        </p:tav>
                      </p:tavLst>
                    </p:anim>
                  </p:childTnLst>
                </p:cTn>
              </p:par>
            </p:tnLst>
          </p:tmpl>
        </p:tmplLst>
      </p:bldP>
      <p:bldP spid="60"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60"/>
                        </p:tgtEl>
                        <p:attrNameLst>
                          <p:attrName>style.visibility</p:attrName>
                        </p:attrNameLst>
                      </p:cBhvr>
                      <p:to>
                        <p:strVal val="visible"/>
                      </p:to>
                    </p:set>
                    <p:animEffect transition="in" filter="fade">
                      <p:cBhvr>
                        <p:cTn dur="600"/>
                        <p:tgtEl>
                          <p:spTgt spid="60"/>
                        </p:tgtEl>
                      </p:cBhvr>
                    </p:animEffect>
                    <p:anim calcmode="lin" valueType="num">
                      <p:cBhvr>
                        <p:cTn dur="600" fill="hold"/>
                        <p:tgtEl>
                          <p:spTgt spid="60"/>
                        </p:tgtEl>
                        <p:attrNameLst>
                          <p:attrName>ppt_x</p:attrName>
                        </p:attrNameLst>
                      </p:cBhvr>
                      <p:tavLst>
                        <p:tav tm="0">
                          <p:val>
                            <p:strVal val="#ppt_x"/>
                          </p:val>
                        </p:tav>
                        <p:tav tm="100000">
                          <p:val>
                            <p:strVal val="#ppt_x"/>
                          </p:val>
                        </p:tav>
                      </p:tavLst>
                    </p:anim>
                    <p:anim calcmode="lin" valueType="num">
                      <p:cBhvr>
                        <p:cTn dur="540" decel="100000" fill="hold"/>
                        <p:tgtEl>
                          <p:spTgt spid="6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0"/>
                        </p:tgtEl>
                        <p:attrNameLst>
                          <p:attrName>ppt_y</p:attrName>
                        </p:attrNameLst>
                      </p:cBhvr>
                      <p:tavLst>
                        <p:tav tm="0">
                          <p:val>
                            <p:strVal val="#ppt_y-.03"/>
                          </p:val>
                        </p:tav>
                        <p:tav tm="100000">
                          <p:val>
                            <p:strVal val="#ppt_y"/>
                          </p:val>
                        </p:tav>
                      </p:tavLst>
                    </p:anim>
                  </p:childTnLst>
                </p:cTn>
              </p:par>
            </p:tnLst>
          </p:tmpl>
        </p:tmplLst>
      </p:bldP>
      <p:bldP spid="61"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61"/>
                        </p:tgtEl>
                        <p:attrNameLst>
                          <p:attrName>style.visibility</p:attrName>
                        </p:attrNameLst>
                      </p:cBhvr>
                      <p:to>
                        <p:strVal val="visible"/>
                      </p:to>
                    </p:set>
                    <p:animEffect transition="in" filter="fade">
                      <p:cBhvr>
                        <p:cTn dur="600"/>
                        <p:tgtEl>
                          <p:spTgt spid="61"/>
                        </p:tgtEl>
                      </p:cBhvr>
                    </p:animEffect>
                    <p:anim calcmode="lin" valueType="num">
                      <p:cBhvr>
                        <p:cTn dur="600" fill="hold"/>
                        <p:tgtEl>
                          <p:spTgt spid="61"/>
                        </p:tgtEl>
                        <p:attrNameLst>
                          <p:attrName>ppt_x</p:attrName>
                        </p:attrNameLst>
                      </p:cBhvr>
                      <p:tavLst>
                        <p:tav tm="0">
                          <p:val>
                            <p:strVal val="#ppt_x"/>
                          </p:val>
                        </p:tav>
                        <p:tav tm="100000">
                          <p:val>
                            <p:strVal val="#ppt_x"/>
                          </p:val>
                        </p:tav>
                      </p:tavLst>
                    </p:anim>
                    <p:anim calcmode="lin" valueType="num">
                      <p:cBhvr>
                        <p:cTn dur="540" decel="100000" fill="hold"/>
                        <p:tgtEl>
                          <p:spTgt spid="6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1"/>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Photo tile with text">
    <p:spTree>
      <p:nvGrpSpPr>
        <p:cNvPr id="1" name=""/>
        <p:cNvGrpSpPr/>
        <p:nvPr/>
      </p:nvGrpSpPr>
      <p:grpSpPr>
        <a:xfrm>
          <a:off x="0" y="0"/>
          <a:ext cx="0" cy="0"/>
          <a:chOff x="0" y="0"/>
          <a:chExt cx="0" cy="0"/>
        </a:xfrm>
      </p:grpSpPr>
      <p:sp>
        <p:nvSpPr>
          <p:cNvPr id="8" name="Rectangle 7"/>
          <p:cNvSpPr/>
          <p:nvPr userDrawn="1"/>
        </p:nvSpPr>
        <p:spPr>
          <a:xfrm>
            <a:off x="0" y="1"/>
            <a:ext cx="4597400" cy="1718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Picture Placeholder 2"/>
          <p:cNvSpPr>
            <a:spLocks noGrp="1"/>
          </p:cNvSpPr>
          <p:nvPr>
            <p:ph type="pic" sz="quarter" idx="14"/>
          </p:nvPr>
        </p:nvSpPr>
        <p:spPr>
          <a:xfrm>
            <a:off x="4588933" y="0"/>
            <a:ext cx="4555067" cy="1718742"/>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30" name="Picture Placeholder 2"/>
          <p:cNvSpPr>
            <a:spLocks noGrp="1"/>
          </p:cNvSpPr>
          <p:nvPr>
            <p:ph type="pic" sz="quarter" idx="15"/>
          </p:nvPr>
        </p:nvSpPr>
        <p:spPr>
          <a:xfrm>
            <a:off x="0" y="1706024"/>
            <a:ext cx="2304000" cy="1764000"/>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31" name="Rectangle 30"/>
          <p:cNvSpPr/>
          <p:nvPr userDrawn="1"/>
        </p:nvSpPr>
        <p:spPr>
          <a:xfrm>
            <a:off x="2294466" y="1706024"/>
            <a:ext cx="4614334" cy="176400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Text Placeholder 5"/>
          <p:cNvSpPr>
            <a:spLocks noGrp="1"/>
          </p:cNvSpPr>
          <p:nvPr>
            <p:ph type="body" sz="quarter" idx="10"/>
          </p:nvPr>
        </p:nvSpPr>
        <p:spPr>
          <a:xfrm>
            <a:off x="296336" y="455288"/>
            <a:ext cx="3962397" cy="213595"/>
          </a:xfrm>
          <a:prstGeom prst="rect">
            <a:avLst/>
          </a:prstGeom>
        </p:spPr>
        <p:txBody>
          <a:bodyPr lIns="68580" tIns="34290" rIns="68580" bIns="34290">
            <a:noAutofit/>
          </a:bodyPr>
          <a:lstStyle>
            <a:lvl1pPr marL="0" indent="0" algn="ctr">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51" name="Text Placeholder 5"/>
          <p:cNvSpPr>
            <a:spLocks noGrp="1"/>
          </p:cNvSpPr>
          <p:nvPr>
            <p:ph type="body" sz="quarter" idx="19"/>
          </p:nvPr>
        </p:nvSpPr>
        <p:spPr>
          <a:xfrm>
            <a:off x="296336" y="675417"/>
            <a:ext cx="3962397" cy="645386"/>
          </a:xfrm>
          <a:prstGeom prst="rect">
            <a:avLst/>
          </a:prstGeom>
        </p:spPr>
        <p:txBody>
          <a:bodyPr lIns="68580" tIns="34290" rIns="68580" bIns="34290">
            <a:noAutofit/>
          </a:bodyPr>
          <a:lstStyle>
            <a:lvl1pPr marL="0" indent="0" algn="ctr">
              <a:lnSpc>
                <a:spcPct val="120000"/>
              </a:lnSpc>
              <a:buNone/>
              <a:defRPr lang="en-US" sz="900" smtClean="0">
                <a:solidFill>
                  <a:schemeClr val="bg1"/>
                </a:solidFill>
                <a:latin typeface="Lato Regular" panose="020F0502020204030203"/>
                <a:cs typeface="Lato Regular" panose="020F0502020204030203"/>
              </a:defRPr>
            </a:lvl1pPr>
          </a:lstStyle>
          <a:p>
            <a:pPr lvl="0"/>
            <a:endParaRPr lang="en-US" dirty="0"/>
          </a:p>
        </p:txBody>
      </p:sp>
      <p:sp>
        <p:nvSpPr>
          <p:cNvPr id="35" name="Rectangle 34"/>
          <p:cNvSpPr/>
          <p:nvPr userDrawn="1"/>
        </p:nvSpPr>
        <p:spPr>
          <a:xfrm>
            <a:off x="0" y="3467094"/>
            <a:ext cx="4597400" cy="171874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Picture Placeholder 2"/>
          <p:cNvSpPr>
            <a:spLocks noGrp="1"/>
          </p:cNvSpPr>
          <p:nvPr>
            <p:ph type="pic" sz="quarter" idx="26"/>
          </p:nvPr>
        </p:nvSpPr>
        <p:spPr>
          <a:xfrm>
            <a:off x="4588933" y="3467093"/>
            <a:ext cx="4555067" cy="1718742"/>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37" name="Text Placeholder 5"/>
          <p:cNvSpPr>
            <a:spLocks noGrp="1"/>
          </p:cNvSpPr>
          <p:nvPr>
            <p:ph type="body" sz="quarter" idx="27"/>
          </p:nvPr>
        </p:nvSpPr>
        <p:spPr>
          <a:xfrm>
            <a:off x="1219199" y="3922381"/>
            <a:ext cx="3039533" cy="213595"/>
          </a:xfrm>
          <a:prstGeom prst="rect">
            <a:avLst/>
          </a:prstGeom>
        </p:spPr>
        <p:txBody>
          <a:bodyPr lIns="68580" tIns="34290" rIns="68580" bIns="34290">
            <a:noAutofit/>
          </a:bodyPr>
          <a:lstStyle>
            <a:lvl1pPr marL="0" indent="0" algn="l">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38" name="Text Placeholder 5"/>
          <p:cNvSpPr>
            <a:spLocks noGrp="1"/>
          </p:cNvSpPr>
          <p:nvPr>
            <p:ph type="body" sz="quarter" idx="28"/>
          </p:nvPr>
        </p:nvSpPr>
        <p:spPr>
          <a:xfrm>
            <a:off x="1219199" y="4142510"/>
            <a:ext cx="3039533" cy="645386"/>
          </a:xfrm>
          <a:prstGeom prst="rect">
            <a:avLst/>
          </a:prstGeom>
        </p:spPr>
        <p:txBody>
          <a:bodyPr lIns="68580" tIns="34290" rIns="68580" bIns="34290">
            <a:noAutofit/>
          </a:bodyPr>
          <a:lstStyle>
            <a:lvl1pPr marL="0" indent="0" algn="l">
              <a:lnSpc>
                <a:spcPct val="120000"/>
              </a:lnSpc>
              <a:buNone/>
              <a:defRPr lang="en-US" sz="900" smtClean="0">
                <a:solidFill>
                  <a:schemeClr val="bg1"/>
                </a:solidFill>
                <a:latin typeface="Lato Regular" panose="020F0502020204030203"/>
                <a:cs typeface="Lato Regular" panose="020F0502020204030203"/>
              </a:defRPr>
            </a:lvl1pPr>
          </a:lstStyle>
          <a:p>
            <a:pPr lvl="0"/>
            <a:endParaRPr lang="en-US" dirty="0"/>
          </a:p>
        </p:txBody>
      </p:sp>
      <p:sp>
        <p:nvSpPr>
          <p:cNvPr id="39" name="Picture Placeholder 2"/>
          <p:cNvSpPr>
            <a:spLocks noGrp="1"/>
          </p:cNvSpPr>
          <p:nvPr>
            <p:ph type="pic" sz="quarter" idx="29"/>
          </p:nvPr>
        </p:nvSpPr>
        <p:spPr>
          <a:xfrm>
            <a:off x="6899269" y="1706024"/>
            <a:ext cx="2244731" cy="1764000"/>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300"/>
                                  </p:stCondLst>
                                  <p:endCondLst>
                                    <p:cond evt="begin" delay="0">
                                      <p:tn val="5"/>
                                    </p:cond>
                                  </p:end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nodePh="1">
                                  <p:stCondLst>
                                    <p:cond delay="300"/>
                                  </p:stCondLst>
                                  <p:endCondLst>
                                    <p:cond evt="begin" delay="0">
                                      <p:tn val="8"/>
                                    </p:cond>
                                  </p:end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50">
                                            <p:txEl>
                                              <p:pRg st="0" end="0"/>
                                            </p:txEl>
                                          </p:spTgt>
                                        </p:tgtEl>
                                        <p:attrNameLst>
                                          <p:attrName>style.visibility</p:attrName>
                                        </p:attrNameLst>
                                      </p:cBhvr>
                                      <p:to>
                                        <p:strVal val="visible"/>
                                      </p:to>
                                    </p:set>
                                    <p:animEffect transition="in" filter="fade">
                                      <p:cBhvr>
                                        <p:cTn id="13" dur="600"/>
                                        <p:tgtEl>
                                          <p:spTgt spid="50">
                                            <p:txEl>
                                              <p:pRg st="0" end="0"/>
                                            </p:txEl>
                                          </p:spTgt>
                                        </p:tgtEl>
                                      </p:cBhvr>
                                    </p:animEffect>
                                    <p:anim calcmode="lin" valueType="num">
                                      <p:cBhvr>
                                        <p:cTn id="14" dur="600" fill="hold"/>
                                        <p:tgtEl>
                                          <p:spTgt spid="50">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50">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50">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51">
                                            <p:txEl>
                                              <p:pRg st="0" end="0"/>
                                            </p:txEl>
                                          </p:spTgt>
                                        </p:tgtEl>
                                        <p:attrNameLst>
                                          <p:attrName>style.visibility</p:attrName>
                                        </p:attrNameLst>
                                      </p:cBhvr>
                                      <p:to>
                                        <p:strVal val="visible"/>
                                      </p:to>
                                    </p:set>
                                    <p:animEffect transition="in" filter="fade">
                                      <p:cBhvr>
                                        <p:cTn id="19" dur="600"/>
                                        <p:tgtEl>
                                          <p:spTgt spid="51">
                                            <p:txEl>
                                              <p:pRg st="0" end="0"/>
                                            </p:txEl>
                                          </p:spTgt>
                                        </p:tgtEl>
                                      </p:cBhvr>
                                    </p:animEffect>
                                    <p:anim calcmode="lin" valueType="num">
                                      <p:cBhvr>
                                        <p:cTn id="20" dur="600" fill="hold"/>
                                        <p:tgtEl>
                                          <p:spTgt spid="51">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51">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51">
                                            <p:txEl>
                                              <p:pRg st="0" end="0"/>
                                            </p:txEl>
                                          </p:spTgt>
                                        </p:tgtEl>
                                        <p:attrNameLst>
                                          <p:attrName>ppt_y</p:attrName>
                                        </p:attrNameLst>
                                      </p:cBhvr>
                                      <p:tavLst>
                                        <p:tav tm="0">
                                          <p:val>
                                            <p:strVal val="#ppt_y-.03"/>
                                          </p:val>
                                        </p:tav>
                                        <p:tav tm="100000">
                                          <p:val>
                                            <p:strVal val="#ppt_y"/>
                                          </p:val>
                                        </p:tav>
                                      </p:tavLst>
                                    </p:anim>
                                  </p:childTnLst>
                                </p:cTn>
                              </p:par>
                              <p:par>
                                <p:cTn id="23" presetID="10" presetClass="entr" presetSubtype="0" fill="hold" grpId="0" nodeType="withEffect" nodePh="1">
                                  <p:stCondLst>
                                    <p:cond delay="300"/>
                                  </p:stCondLst>
                                  <p:endCondLst>
                                    <p:cond evt="begin" delay="0">
                                      <p:tn val="23"/>
                                    </p:cond>
                                  </p:end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par>
                                <p:cTn id="26" presetID="37" presetClass="entr" presetSubtype="0" fill="hold" grpId="0" nodeType="withEffect" nodePh="1">
                                  <p:stCondLst>
                                    <p:cond delay="300"/>
                                  </p:stCondLst>
                                  <p:endCondLst>
                                    <p:cond evt="begin" delay="0">
                                      <p:tn val="26"/>
                                    </p:cond>
                                  </p:endCondLst>
                                  <p:childTnLst>
                                    <p:set>
                                      <p:cBhvr>
                                        <p:cTn id="27" dur="1" fill="hold">
                                          <p:stCondLst>
                                            <p:cond delay="0"/>
                                          </p:stCondLst>
                                        </p:cTn>
                                        <p:tgtEl>
                                          <p:spTgt spid="37">
                                            <p:txEl>
                                              <p:pRg st="0" end="0"/>
                                            </p:txEl>
                                          </p:spTgt>
                                        </p:tgtEl>
                                        <p:attrNameLst>
                                          <p:attrName>style.visibility</p:attrName>
                                        </p:attrNameLst>
                                      </p:cBhvr>
                                      <p:to>
                                        <p:strVal val="visible"/>
                                      </p:to>
                                    </p:set>
                                    <p:animEffect transition="in" filter="fade">
                                      <p:cBhvr>
                                        <p:cTn id="28" dur="600"/>
                                        <p:tgtEl>
                                          <p:spTgt spid="37">
                                            <p:txEl>
                                              <p:pRg st="0" end="0"/>
                                            </p:txEl>
                                          </p:spTgt>
                                        </p:tgtEl>
                                      </p:cBhvr>
                                    </p:animEffect>
                                    <p:anim calcmode="lin" valueType="num">
                                      <p:cBhvr>
                                        <p:cTn id="29" dur="6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30" dur="540" decel="100000" fill="hold"/>
                                        <p:tgtEl>
                                          <p:spTgt spid="37">
                                            <p:txEl>
                                              <p:pRg st="0" end="0"/>
                                            </p:txEl>
                                          </p:spTgt>
                                        </p:tgtEl>
                                        <p:attrNameLst>
                                          <p:attrName>ppt_y</p:attrName>
                                        </p:attrNameLst>
                                      </p:cBhvr>
                                      <p:tavLst>
                                        <p:tav tm="0">
                                          <p:val>
                                            <p:strVal val="#ppt_y+1"/>
                                          </p:val>
                                        </p:tav>
                                        <p:tav tm="100000">
                                          <p:val>
                                            <p:strVal val="#ppt_y-.03"/>
                                          </p:val>
                                        </p:tav>
                                      </p:tavLst>
                                    </p:anim>
                                    <p:anim calcmode="lin" valueType="num">
                                      <p:cBhvr>
                                        <p:cTn id="31" dur="60" accel="100000" fill="hold">
                                          <p:stCondLst>
                                            <p:cond delay="540"/>
                                          </p:stCondLst>
                                        </p:cTn>
                                        <p:tgtEl>
                                          <p:spTgt spid="37">
                                            <p:txEl>
                                              <p:pRg st="0" end="0"/>
                                            </p:txEl>
                                          </p:spTgt>
                                        </p:tgtEl>
                                        <p:attrNameLst>
                                          <p:attrName>ppt_y</p:attrName>
                                        </p:attrNameLst>
                                      </p:cBhvr>
                                      <p:tavLst>
                                        <p:tav tm="0">
                                          <p:val>
                                            <p:strVal val="#ppt_y-.03"/>
                                          </p:val>
                                        </p:tav>
                                        <p:tav tm="100000">
                                          <p:val>
                                            <p:strVal val="#ppt_y"/>
                                          </p:val>
                                        </p:tav>
                                      </p:tavLst>
                                    </p:anim>
                                  </p:childTnLst>
                                </p:cTn>
                              </p:par>
                              <p:par>
                                <p:cTn id="32" presetID="37" presetClass="entr" presetSubtype="0" fill="hold" grpId="0" nodeType="withEffect" nodePh="1">
                                  <p:stCondLst>
                                    <p:cond delay="300"/>
                                  </p:stCondLst>
                                  <p:endCondLst>
                                    <p:cond evt="begin" delay="0">
                                      <p:tn val="32"/>
                                    </p:cond>
                                  </p:endCondLst>
                                  <p:childTnLst>
                                    <p:set>
                                      <p:cBhvr>
                                        <p:cTn id="33" dur="1" fill="hold">
                                          <p:stCondLst>
                                            <p:cond delay="0"/>
                                          </p:stCondLst>
                                        </p:cTn>
                                        <p:tgtEl>
                                          <p:spTgt spid="38">
                                            <p:txEl>
                                              <p:pRg st="0" end="0"/>
                                            </p:txEl>
                                          </p:spTgt>
                                        </p:tgtEl>
                                        <p:attrNameLst>
                                          <p:attrName>style.visibility</p:attrName>
                                        </p:attrNameLst>
                                      </p:cBhvr>
                                      <p:to>
                                        <p:strVal val="visible"/>
                                      </p:to>
                                    </p:set>
                                    <p:animEffect transition="in" filter="fade">
                                      <p:cBhvr>
                                        <p:cTn id="34" dur="600"/>
                                        <p:tgtEl>
                                          <p:spTgt spid="38">
                                            <p:txEl>
                                              <p:pRg st="0" end="0"/>
                                            </p:txEl>
                                          </p:spTgt>
                                        </p:tgtEl>
                                      </p:cBhvr>
                                    </p:animEffect>
                                    <p:anim calcmode="lin" valueType="num">
                                      <p:cBhvr>
                                        <p:cTn id="35" dur="6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36" dur="540" decel="100000" fill="hold"/>
                                        <p:tgtEl>
                                          <p:spTgt spid="38">
                                            <p:txEl>
                                              <p:pRg st="0" end="0"/>
                                            </p:txEl>
                                          </p:spTgt>
                                        </p:tgtEl>
                                        <p:attrNameLst>
                                          <p:attrName>ppt_y</p:attrName>
                                        </p:attrNameLst>
                                      </p:cBhvr>
                                      <p:tavLst>
                                        <p:tav tm="0">
                                          <p:val>
                                            <p:strVal val="#ppt_y+1"/>
                                          </p:val>
                                        </p:tav>
                                        <p:tav tm="100000">
                                          <p:val>
                                            <p:strVal val="#ppt_y-.03"/>
                                          </p:val>
                                        </p:tav>
                                      </p:tavLst>
                                    </p:anim>
                                    <p:anim calcmode="lin" valueType="num">
                                      <p:cBhvr>
                                        <p:cTn id="37" dur="60" accel="100000" fill="hold">
                                          <p:stCondLst>
                                            <p:cond delay="540"/>
                                          </p:stCondLst>
                                        </p:cTn>
                                        <p:tgtEl>
                                          <p:spTgt spid="38">
                                            <p:txEl>
                                              <p:pRg st="0" end="0"/>
                                            </p:txEl>
                                          </p:spTgt>
                                        </p:tgtEl>
                                        <p:attrNameLst>
                                          <p:attrName>ppt_y</p:attrName>
                                        </p:attrNameLst>
                                      </p:cBhvr>
                                      <p:tavLst>
                                        <p:tav tm="0">
                                          <p:val>
                                            <p:strVal val="#ppt_y-.03"/>
                                          </p:val>
                                        </p:tav>
                                        <p:tav tm="100000">
                                          <p:val>
                                            <p:strVal val="#ppt_y"/>
                                          </p:val>
                                        </p:tav>
                                      </p:tavLst>
                                    </p:anim>
                                  </p:childTnLst>
                                </p:cTn>
                              </p:par>
                              <p:par>
                                <p:cTn id="38" presetID="10" presetClass="entr" presetSubtype="0" fill="hold" grpId="0" nodeType="withEffect" nodePh="1">
                                  <p:stCondLst>
                                    <p:cond delay="300"/>
                                  </p:stCondLst>
                                  <p:endCondLst>
                                    <p:cond evt="begin" delay="0">
                                      <p:tn val="38"/>
                                    </p:cond>
                                  </p:end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0" grpId="0"/>
      <p:bldP spid="50"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0"/>
                        </p:tgtEl>
                        <p:attrNameLst>
                          <p:attrName>style.visibility</p:attrName>
                        </p:attrNameLst>
                      </p:cBhvr>
                      <p:to>
                        <p:strVal val="visible"/>
                      </p:to>
                    </p:set>
                    <p:animEffect transition="in" filter="fade">
                      <p:cBhvr>
                        <p:cTn dur="600"/>
                        <p:tgtEl>
                          <p:spTgt spid="50"/>
                        </p:tgtEl>
                      </p:cBhvr>
                    </p:animEffect>
                    <p:anim calcmode="lin" valueType="num">
                      <p:cBhvr>
                        <p:cTn dur="600" fill="hold"/>
                        <p:tgtEl>
                          <p:spTgt spid="50"/>
                        </p:tgtEl>
                        <p:attrNameLst>
                          <p:attrName>ppt_x</p:attrName>
                        </p:attrNameLst>
                      </p:cBhvr>
                      <p:tavLst>
                        <p:tav tm="0">
                          <p:val>
                            <p:strVal val="#ppt_x"/>
                          </p:val>
                        </p:tav>
                        <p:tav tm="100000">
                          <p:val>
                            <p:strVal val="#ppt_x"/>
                          </p:val>
                        </p:tav>
                      </p:tavLst>
                    </p:anim>
                    <p:anim calcmode="lin" valueType="num">
                      <p:cBhvr>
                        <p:cTn dur="540" decel="100000" fill="hold"/>
                        <p:tgtEl>
                          <p:spTgt spid="5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0"/>
                        </p:tgtEl>
                        <p:attrNameLst>
                          <p:attrName>ppt_y</p:attrName>
                        </p:attrNameLst>
                      </p:cBhvr>
                      <p:tavLst>
                        <p:tav tm="0">
                          <p:val>
                            <p:strVal val="#ppt_y-.03"/>
                          </p:val>
                        </p:tav>
                        <p:tav tm="100000">
                          <p:val>
                            <p:strVal val="#ppt_y"/>
                          </p:val>
                        </p:tav>
                      </p:tavLst>
                    </p:anim>
                  </p:childTnLst>
                </p:cTn>
              </p:par>
            </p:tnLst>
          </p:tmpl>
        </p:tmplLst>
      </p:bldP>
      <p:bldP spid="51"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1"/>
                        </p:tgtEl>
                        <p:attrNameLst>
                          <p:attrName>style.visibility</p:attrName>
                        </p:attrNameLst>
                      </p:cBhvr>
                      <p:to>
                        <p:strVal val="visible"/>
                      </p:to>
                    </p:set>
                    <p:animEffect transition="in" filter="fade">
                      <p:cBhvr>
                        <p:cTn dur="600"/>
                        <p:tgtEl>
                          <p:spTgt spid="51"/>
                        </p:tgtEl>
                      </p:cBhvr>
                    </p:animEffect>
                    <p:anim calcmode="lin" valueType="num">
                      <p:cBhvr>
                        <p:cTn dur="600" fill="hold"/>
                        <p:tgtEl>
                          <p:spTgt spid="51"/>
                        </p:tgtEl>
                        <p:attrNameLst>
                          <p:attrName>ppt_x</p:attrName>
                        </p:attrNameLst>
                      </p:cBhvr>
                      <p:tavLst>
                        <p:tav tm="0">
                          <p:val>
                            <p:strVal val="#ppt_x"/>
                          </p:val>
                        </p:tav>
                        <p:tav tm="100000">
                          <p:val>
                            <p:strVal val="#ppt_x"/>
                          </p:val>
                        </p:tav>
                      </p:tavLst>
                    </p:anim>
                    <p:anim calcmode="lin" valueType="num">
                      <p:cBhvr>
                        <p:cTn dur="540" decel="100000" fill="hold"/>
                        <p:tgtEl>
                          <p:spTgt spid="5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1"/>
                        </p:tgtEl>
                        <p:attrNameLst>
                          <p:attrName>ppt_y</p:attrName>
                        </p:attrNameLst>
                      </p:cBhvr>
                      <p:tavLst>
                        <p:tav tm="0">
                          <p:val>
                            <p:strVal val="#ppt_y-.03"/>
                          </p:val>
                        </p:tav>
                        <p:tav tm="100000">
                          <p:val>
                            <p:strVal val="#ppt_y"/>
                          </p:val>
                        </p:tav>
                      </p:tavLst>
                    </p:anim>
                  </p:childTnLst>
                </p:cTn>
              </p:par>
            </p:tnLst>
          </p:tmpl>
        </p:tmplLst>
      </p:bldP>
      <p:bldP spid="36" grpId="0"/>
      <p:bldP spid="37"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37"/>
                        </p:tgtEl>
                        <p:attrNameLst>
                          <p:attrName>style.visibility</p:attrName>
                        </p:attrNameLst>
                      </p:cBhvr>
                      <p:to>
                        <p:strVal val="visible"/>
                      </p:to>
                    </p:set>
                    <p:animEffect transition="in" filter="fade">
                      <p:cBhvr>
                        <p:cTn dur="600"/>
                        <p:tgtEl>
                          <p:spTgt spid="37"/>
                        </p:tgtEl>
                      </p:cBhvr>
                    </p:animEffect>
                    <p:anim calcmode="lin" valueType="num">
                      <p:cBhvr>
                        <p:cTn dur="600" fill="hold"/>
                        <p:tgtEl>
                          <p:spTgt spid="37"/>
                        </p:tgtEl>
                        <p:attrNameLst>
                          <p:attrName>ppt_x</p:attrName>
                        </p:attrNameLst>
                      </p:cBhvr>
                      <p:tavLst>
                        <p:tav tm="0">
                          <p:val>
                            <p:strVal val="#ppt_x"/>
                          </p:val>
                        </p:tav>
                        <p:tav tm="100000">
                          <p:val>
                            <p:strVal val="#ppt_x"/>
                          </p:val>
                        </p:tav>
                      </p:tavLst>
                    </p:anim>
                    <p:anim calcmode="lin" valueType="num">
                      <p:cBhvr>
                        <p:cTn dur="540" decel="100000" fill="hold"/>
                        <p:tgtEl>
                          <p:spTgt spid="3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37"/>
                        </p:tgtEl>
                        <p:attrNameLst>
                          <p:attrName>ppt_y</p:attrName>
                        </p:attrNameLst>
                      </p:cBhvr>
                      <p:tavLst>
                        <p:tav tm="0">
                          <p:val>
                            <p:strVal val="#ppt_y-.03"/>
                          </p:val>
                        </p:tav>
                        <p:tav tm="100000">
                          <p:val>
                            <p:strVal val="#ppt_y"/>
                          </p:val>
                        </p:tav>
                      </p:tavLst>
                    </p:anim>
                  </p:childTnLst>
                </p:cTn>
              </p:par>
            </p:tnLst>
          </p:tmpl>
        </p:tmplLst>
      </p:bldP>
      <p:bldP spid="38"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38"/>
                        </p:tgtEl>
                        <p:attrNameLst>
                          <p:attrName>style.visibility</p:attrName>
                        </p:attrNameLst>
                      </p:cBhvr>
                      <p:to>
                        <p:strVal val="visible"/>
                      </p:to>
                    </p:set>
                    <p:animEffect transition="in" filter="fade">
                      <p:cBhvr>
                        <p:cTn dur="600"/>
                        <p:tgtEl>
                          <p:spTgt spid="38"/>
                        </p:tgtEl>
                      </p:cBhvr>
                    </p:animEffect>
                    <p:anim calcmode="lin" valueType="num">
                      <p:cBhvr>
                        <p:cTn dur="600" fill="hold"/>
                        <p:tgtEl>
                          <p:spTgt spid="38"/>
                        </p:tgtEl>
                        <p:attrNameLst>
                          <p:attrName>ppt_x</p:attrName>
                        </p:attrNameLst>
                      </p:cBhvr>
                      <p:tavLst>
                        <p:tav tm="0">
                          <p:val>
                            <p:strVal val="#ppt_x"/>
                          </p:val>
                        </p:tav>
                        <p:tav tm="100000">
                          <p:val>
                            <p:strVal val="#ppt_x"/>
                          </p:val>
                        </p:tav>
                      </p:tavLst>
                    </p:anim>
                    <p:anim calcmode="lin" valueType="num">
                      <p:cBhvr>
                        <p:cTn dur="540" decel="100000" fill="hold"/>
                        <p:tgtEl>
                          <p:spTgt spid="3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38"/>
                        </p:tgtEl>
                        <p:attrNameLst>
                          <p:attrName>ppt_y</p:attrName>
                        </p:attrNameLst>
                      </p:cBhvr>
                      <p:tavLst>
                        <p:tav tm="0">
                          <p:val>
                            <p:strVal val="#ppt_y-.03"/>
                          </p:val>
                        </p:tav>
                        <p:tav tm="100000">
                          <p:val>
                            <p:strVal val="#ppt_y"/>
                          </p:val>
                        </p:tav>
                      </p:tavLst>
                    </p:anim>
                  </p:childTnLst>
                </p:cTn>
              </p:par>
            </p:tnLst>
          </p:tmpl>
        </p:tmplLst>
      </p:bldP>
      <p:bldP spid="39" grpId="0"/>
    </p:bldLst>
  </p:timing>
  <p:hf sldNum="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riple icon left">
    <p:spTree>
      <p:nvGrpSpPr>
        <p:cNvPr id="1" name=""/>
        <p:cNvGrpSpPr/>
        <p:nvPr/>
      </p:nvGrpSpPr>
      <p:grpSpPr>
        <a:xfrm>
          <a:off x="0" y="0"/>
          <a:ext cx="0" cy="0"/>
          <a:chOff x="0" y="0"/>
          <a:chExt cx="0" cy="0"/>
        </a:xfrm>
      </p:grpSpPr>
      <p:sp>
        <p:nvSpPr>
          <p:cNvPr id="6" name="Rectangle 5"/>
          <p:cNvSpPr/>
          <p:nvPr userDrawn="1"/>
        </p:nvSpPr>
        <p:spPr>
          <a:xfrm>
            <a:off x="0" y="0"/>
            <a:ext cx="2472267" cy="516043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3"/>
          <p:cNvSpPr>
            <a:spLocks noGrp="1"/>
          </p:cNvSpPr>
          <p:nvPr>
            <p:ph type="title"/>
          </p:nvPr>
        </p:nvSpPr>
        <p:spPr>
          <a:xfrm>
            <a:off x="5579534" y="1192324"/>
            <a:ext cx="2717800" cy="340143"/>
          </a:xfrm>
          <a:prstGeom prst="rect">
            <a:avLst/>
          </a:prstGeom>
        </p:spPr>
        <p:txBody>
          <a:bodyPr lIns="68580" tIns="34290" rIns="68580" bIns="34290">
            <a:noAutofit/>
          </a:bodyPr>
          <a:lstStyle>
            <a:lvl1pPr algn="l">
              <a:defRPr sz="2000" cap="all">
                <a:solidFill>
                  <a:schemeClr val="tx1">
                    <a:lumMod val="75000"/>
                    <a:lumOff val="25000"/>
                  </a:schemeClr>
                </a:solidFill>
                <a:latin typeface="Lemon/Milk"/>
                <a:cs typeface="Lemon/Milk"/>
              </a:defRPr>
            </a:lvl1pPr>
          </a:lstStyle>
          <a:p>
            <a:endParaRPr lang="en-US" dirty="0"/>
          </a:p>
        </p:txBody>
      </p:sp>
      <p:sp>
        <p:nvSpPr>
          <p:cNvPr id="20" name="Text Placeholder 5"/>
          <p:cNvSpPr>
            <a:spLocks noGrp="1"/>
          </p:cNvSpPr>
          <p:nvPr>
            <p:ph type="body" sz="quarter" idx="10"/>
          </p:nvPr>
        </p:nvSpPr>
        <p:spPr>
          <a:xfrm>
            <a:off x="5579533" y="2969878"/>
            <a:ext cx="2717800" cy="213595"/>
          </a:xfrm>
          <a:prstGeom prst="rect">
            <a:avLst/>
          </a:prstGeom>
        </p:spPr>
        <p:txBody>
          <a:bodyPr lIns="68580" tIns="34290" rIns="68580" bIns="34290">
            <a:noAutofit/>
          </a:bodyPr>
          <a:lstStyle>
            <a:lvl1pPr marL="0" indent="0" algn="l">
              <a:buNone/>
              <a:defRPr sz="900" cap="all">
                <a:solidFill>
                  <a:schemeClr val="tx1">
                    <a:lumMod val="75000"/>
                    <a:lumOff val="25000"/>
                  </a:schemeClr>
                </a:solidFill>
                <a:latin typeface="Agency FB" panose="020B0503020202020204" pitchFamily="34" charset="0"/>
                <a:cs typeface="Arial" panose="020B0604020202020204" pitchFamily="34" charset="0"/>
              </a:defRPr>
            </a:lvl1pPr>
          </a:lstStyle>
          <a:p>
            <a:pPr lvl="0"/>
            <a:endParaRPr lang="en-US" dirty="0"/>
          </a:p>
        </p:txBody>
      </p:sp>
      <p:sp>
        <p:nvSpPr>
          <p:cNvPr id="21" name="Text Placeholder 5"/>
          <p:cNvSpPr>
            <a:spLocks noGrp="1"/>
          </p:cNvSpPr>
          <p:nvPr>
            <p:ph type="body" sz="quarter" idx="14"/>
          </p:nvPr>
        </p:nvSpPr>
        <p:spPr>
          <a:xfrm>
            <a:off x="5579533" y="3274676"/>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22" name="Text Placeholder 5"/>
          <p:cNvSpPr>
            <a:spLocks noGrp="1"/>
          </p:cNvSpPr>
          <p:nvPr>
            <p:ph type="body" sz="quarter" idx="15"/>
          </p:nvPr>
        </p:nvSpPr>
        <p:spPr>
          <a:xfrm>
            <a:off x="5579533" y="1623676"/>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23" name="Picture Placeholder 2"/>
          <p:cNvSpPr>
            <a:spLocks noGrp="1"/>
          </p:cNvSpPr>
          <p:nvPr>
            <p:ph type="pic" sz="quarter" idx="11"/>
          </p:nvPr>
        </p:nvSpPr>
        <p:spPr>
          <a:xfrm>
            <a:off x="2463801" y="0"/>
            <a:ext cx="2133600" cy="5143500"/>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9"/>
                                        </p:tgtEl>
                                        <p:attrNameLst>
                                          <p:attrName>style.visibility</p:attrName>
                                        </p:attrNameLst>
                                      </p:cBhvr>
                                      <p:to>
                                        <p:strVal val="visible"/>
                                      </p:to>
                                    </p:set>
                                    <p:animEffect transition="in" filter="fade">
                                      <p:cBhvr>
                                        <p:cTn id="7" dur="600"/>
                                        <p:tgtEl>
                                          <p:spTgt spid="19"/>
                                        </p:tgtEl>
                                      </p:cBhvr>
                                    </p:animEffect>
                                    <p:anim calcmode="lin" valueType="num">
                                      <p:cBhvr>
                                        <p:cTn id="8" dur="600" fill="hold"/>
                                        <p:tgtEl>
                                          <p:spTgt spid="19"/>
                                        </p:tgtEl>
                                        <p:attrNameLst>
                                          <p:attrName>ppt_x</p:attrName>
                                        </p:attrNameLst>
                                      </p:cBhvr>
                                      <p:tavLst>
                                        <p:tav tm="0">
                                          <p:val>
                                            <p:strVal val="#ppt_x"/>
                                          </p:val>
                                        </p:tav>
                                        <p:tav tm="100000">
                                          <p:val>
                                            <p:strVal val="#ppt_x"/>
                                          </p:val>
                                        </p:tav>
                                      </p:tavLst>
                                    </p:anim>
                                    <p:anim calcmode="lin" valueType="num">
                                      <p:cBhvr>
                                        <p:cTn id="9" dur="540" decel="100000" fill="hold"/>
                                        <p:tgtEl>
                                          <p:spTgt spid="19"/>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1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600"/>
                                        <p:tgtEl>
                                          <p:spTgt spid="20">
                                            <p:txEl>
                                              <p:pRg st="0" end="0"/>
                                            </p:txEl>
                                          </p:spTgt>
                                        </p:tgtEl>
                                      </p:cBhvr>
                                    </p:animEffect>
                                    <p:anim calcmode="lin" valueType="num">
                                      <p:cBhvr>
                                        <p:cTn id="14" dur="6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20">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20">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fade">
                                      <p:cBhvr>
                                        <p:cTn id="19" dur="600"/>
                                        <p:tgtEl>
                                          <p:spTgt spid="21">
                                            <p:txEl>
                                              <p:pRg st="0" end="0"/>
                                            </p:txEl>
                                          </p:spTgt>
                                        </p:tgtEl>
                                      </p:cBhvr>
                                    </p:animEffect>
                                    <p:anim calcmode="lin" valueType="num">
                                      <p:cBhvr>
                                        <p:cTn id="20" dur="6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21">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21">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300"/>
                                  </p:stCondLst>
                                  <p:endCondLst>
                                    <p:cond evt="begin" delay="0">
                                      <p:tn val="23"/>
                                    </p:cond>
                                  </p:end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600"/>
                                        <p:tgtEl>
                                          <p:spTgt spid="22">
                                            <p:txEl>
                                              <p:pRg st="0" end="0"/>
                                            </p:txEl>
                                          </p:spTgt>
                                        </p:tgtEl>
                                      </p:cBhvr>
                                    </p:animEffect>
                                    <p:anim calcmode="lin" valueType="num">
                                      <p:cBhvr>
                                        <p:cTn id="26" dur="6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22">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22">
                                            <p:txEl>
                                              <p:pRg st="0" end="0"/>
                                            </p:txEl>
                                          </p:spTgt>
                                        </p:tgtEl>
                                        <p:attrNameLst>
                                          <p:attrName>ppt_y</p:attrName>
                                        </p:attrNameLst>
                                      </p:cBhvr>
                                      <p:tavLst>
                                        <p:tav tm="0">
                                          <p:val>
                                            <p:strVal val="#ppt_y-.03"/>
                                          </p:val>
                                        </p:tav>
                                        <p:tav tm="100000">
                                          <p:val>
                                            <p:strVal val="#ppt_y"/>
                                          </p:val>
                                        </p:tav>
                                      </p:tavLst>
                                    </p:anim>
                                  </p:childTnLst>
                                </p:cTn>
                              </p:par>
                              <p:par>
                                <p:cTn id="29" presetID="10" presetClass="entr" presetSubtype="0" fill="hold" grpId="0" nodeType="withEffect" nodePh="1">
                                  <p:stCondLst>
                                    <p:cond delay="0"/>
                                  </p:stCondLst>
                                  <p:endCondLst>
                                    <p:cond evt="begin" delay="0">
                                      <p:tn val="29"/>
                                    </p:cond>
                                  </p:end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20"/>
                        </p:tgtEl>
                        <p:attrNameLst>
                          <p:attrName>style.visibility</p:attrName>
                        </p:attrNameLst>
                      </p:cBhvr>
                      <p:to>
                        <p:strVal val="visible"/>
                      </p:to>
                    </p:set>
                    <p:animEffect transition="in" filter="fade">
                      <p:cBhvr>
                        <p:cTn dur="600"/>
                        <p:tgtEl>
                          <p:spTgt spid="20"/>
                        </p:tgtEl>
                      </p:cBhvr>
                    </p:animEffect>
                    <p:anim calcmode="lin" valueType="num">
                      <p:cBhvr>
                        <p:cTn dur="600" fill="hold"/>
                        <p:tgtEl>
                          <p:spTgt spid="20"/>
                        </p:tgtEl>
                        <p:attrNameLst>
                          <p:attrName>ppt_x</p:attrName>
                        </p:attrNameLst>
                      </p:cBhvr>
                      <p:tavLst>
                        <p:tav tm="0">
                          <p:val>
                            <p:strVal val="#ppt_x"/>
                          </p:val>
                        </p:tav>
                        <p:tav tm="100000">
                          <p:val>
                            <p:strVal val="#ppt_x"/>
                          </p:val>
                        </p:tav>
                      </p:tavLst>
                    </p:anim>
                    <p:anim calcmode="lin" valueType="num">
                      <p:cBhvr>
                        <p:cTn dur="540" decel="100000" fill="hold"/>
                        <p:tgtEl>
                          <p:spTgt spid="2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0"/>
                        </p:tgtEl>
                        <p:attrNameLst>
                          <p:attrName>ppt_y</p:attrName>
                        </p:attrNameLst>
                      </p:cBhvr>
                      <p:tavLst>
                        <p:tav tm="0">
                          <p:val>
                            <p:strVal val="#ppt_y-.03"/>
                          </p:val>
                        </p:tav>
                        <p:tav tm="100000">
                          <p:val>
                            <p:strVal val="#ppt_y"/>
                          </p:val>
                        </p:tav>
                      </p:tavLst>
                    </p:anim>
                  </p:childTnLst>
                </p:cTn>
              </p:par>
            </p:tnLst>
          </p:tmpl>
        </p:tmplLst>
      </p:bldP>
      <p:bldP spid="21"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21"/>
                        </p:tgtEl>
                        <p:attrNameLst>
                          <p:attrName>style.visibility</p:attrName>
                        </p:attrNameLst>
                      </p:cBhvr>
                      <p:to>
                        <p:strVal val="visible"/>
                      </p:to>
                    </p:set>
                    <p:animEffect transition="in" filter="fade">
                      <p:cBhvr>
                        <p:cTn dur="600"/>
                        <p:tgtEl>
                          <p:spTgt spid="21"/>
                        </p:tgtEl>
                      </p:cBhvr>
                    </p:animEffect>
                    <p:anim calcmode="lin" valueType="num">
                      <p:cBhvr>
                        <p:cTn dur="600" fill="hold"/>
                        <p:tgtEl>
                          <p:spTgt spid="21"/>
                        </p:tgtEl>
                        <p:attrNameLst>
                          <p:attrName>ppt_x</p:attrName>
                        </p:attrNameLst>
                      </p:cBhvr>
                      <p:tavLst>
                        <p:tav tm="0">
                          <p:val>
                            <p:strVal val="#ppt_x"/>
                          </p:val>
                        </p:tav>
                        <p:tav tm="100000">
                          <p:val>
                            <p:strVal val="#ppt_x"/>
                          </p:val>
                        </p:tav>
                      </p:tavLst>
                    </p:anim>
                    <p:anim calcmode="lin" valueType="num">
                      <p:cBhvr>
                        <p:cTn dur="540" decel="100000" fill="hold"/>
                        <p:tgtEl>
                          <p:spTgt spid="2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1"/>
                        </p:tgtEl>
                        <p:attrNameLst>
                          <p:attrName>ppt_y</p:attrName>
                        </p:attrNameLst>
                      </p:cBhvr>
                      <p:tavLst>
                        <p:tav tm="0">
                          <p:val>
                            <p:strVal val="#ppt_y-.03"/>
                          </p:val>
                        </p:tav>
                        <p:tav tm="100000">
                          <p:val>
                            <p:strVal val="#ppt_y"/>
                          </p:val>
                        </p:tav>
                      </p:tavLst>
                    </p:anim>
                  </p:childTnLst>
                </p:cTn>
              </p:par>
            </p:tnLst>
          </p:tmpl>
        </p:tmplLst>
      </p:bldP>
      <p:bldP spid="22"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22"/>
                        </p:tgtEl>
                        <p:attrNameLst>
                          <p:attrName>style.visibility</p:attrName>
                        </p:attrNameLst>
                      </p:cBhvr>
                      <p:to>
                        <p:strVal val="visible"/>
                      </p:to>
                    </p:set>
                    <p:animEffect transition="in" filter="fade">
                      <p:cBhvr>
                        <p:cTn dur="600"/>
                        <p:tgtEl>
                          <p:spTgt spid="22"/>
                        </p:tgtEl>
                      </p:cBhvr>
                    </p:animEffect>
                    <p:anim calcmode="lin" valueType="num">
                      <p:cBhvr>
                        <p:cTn dur="600" fill="hold"/>
                        <p:tgtEl>
                          <p:spTgt spid="22"/>
                        </p:tgtEl>
                        <p:attrNameLst>
                          <p:attrName>ppt_x</p:attrName>
                        </p:attrNameLst>
                      </p:cBhvr>
                      <p:tavLst>
                        <p:tav tm="0">
                          <p:val>
                            <p:strVal val="#ppt_x"/>
                          </p:val>
                        </p:tav>
                        <p:tav tm="100000">
                          <p:val>
                            <p:strVal val="#ppt_x"/>
                          </p:val>
                        </p:tav>
                      </p:tavLst>
                    </p:anim>
                    <p:anim calcmode="lin" valueType="num">
                      <p:cBhvr>
                        <p:cTn dur="540" decel="100000" fill="hold"/>
                        <p:tgtEl>
                          <p:spTgt spid="22"/>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2"/>
                        </p:tgtEl>
                        <p:attrNameLst>
                          <p:attrName>ppt_y</p:attrName>
                        </p:attrNameLst>
                      </p:cBhvr>
                      <p:tavLst>
                        <p:tav tm="0">
                          <p:val>
                            <p:strVal val="#ppt_y-.03"/>
                          </p:val>
                        </p:tav>
                        <p:tav tm="100000">
                          <p:val>
                            <p:strVal val="#ppt_y"/>
                          </p:val>
                        </p:tav>
                      </p:tavLst>
                    </p:anim>
                  </p:childTnLst>
                </p:cTn>
              </p:par>
            </p:tnLst>
          </p:tmpl>
        </p:tmplLst>
      </p:bldP>
      <p:bldP spid="23" grpId="0"/>
    </p:bldLst>
  </p:timing>
  <p:hf sldNum="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Half frame with text right">
    <p:spTree>
      <p:nvGrpSpPr>
        <p:cNvPr id="1" name=""/>
        <p:cNvGrpSpPr/>
        <p:nvPr/>
      </p:nvGrpSpPr>
      <p:grpSpPr>
        <a:xfrm>
          <a:off x="0" y="0"/>
          <a:ext cx="0" cy="0"/>
          <a:chOff x="0" y="0"/>
          <a:chExt cx="0" cy="0"/>
        </a:xfrm>
      </p:grpSpPr>
      <p:sp>
        <p:nvSpPr>
          <p:cNvPr id="6" name="Rectangle 5"/>
          <p:cNvSpPr/>
          <p:nvPr userDrawn="1"/>
        </p:nvSpPr>
        <p:spPr>
          <a:xfrm>
            <a:off x="0" y="0"/>
            <a:ext cx="4605867" cy="516043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3"/>
          <p:cNvSpPr>
            <a:spLocks noGrp="1"/>
          </p:cNvSpPr>
          <p:nvPr>
            <p:ph type="title"/>
          </p:nvPr>
        </p:nvSpPr>
        <p:spPr>
          <a:xfrm>
            <a:off x="5579534" y="1192324"/>
            <a:ext cx="2717800" cy="340143"/>
          </a:xfrm>
          <a:prstGeom prst="rect">
            <a:avLst/>
          </a:prstGeom>
        </p:spPr>
        <p:txBody>
          <a:bodyPr lIns="68580" tIns="34290" rIns="68580" bIns="34290">
            <a:noAutofit/>
          </a:bodyPr>
          <a:lstStyle>
            <a:lvl1pPr algn="l">
              <a:defRPr sz="2000" cap="all">
                <a:solidFill>
                  <a:schemeClr val="tx1">
                    <a:lumMod val="75000"/>
                    <a:lumOff val="25000"/>
                  </a:schemeClr>
                </a:solidFill>
                <a:latin typeface="Lemon/Milk"/>
                <a:cs typeface="Lemon/Milk"/>
              </a:defRPr>
            </a:lvl1pPr>
          </a:lstStyle>
          <a:p>
            <a:endParaRPr lang="en-US" dirty="0"/>
          </a:p>
        </p:txBody>
      </p:sp>
      <p:sp>
        <p:nvSpPr>
          <p:cNvPr id="20" name="Text Placeholder 5"/>
          <p:cNvSpPr>
            <a:spLocks noGrp="1"/>
          </p:cNvSpPr>
          <p:nvPr>
            <p:ph type="body" sz="quarter" idx="10"/>
          </p:nvPr>
        </p:nvSpPr>
        <p:spPr>
          <a:xfrm>
            <a:off x="5579533" y="2969878"/>
            <a:ext cx="2717800" cy="213595"/>
          </a:xfrm>
          <a:prstGeom prst="rect">
            <a:avLst/>
          </a:prstGeom>
        </p:spPr>
        <p:txBody>
          <a:bodyPr lIns="68580" tIns="34290" rIns="68580" bIns="34290">
            <a:noAutofit/>
          </a:bodyPr>
          <a:lstStyle>
            <a:lvl1pPr marL="0" indent="0" algn="l">
              <a:buNone/>
              <a:defRPr sz="900" cap="all">
                <a:solidFill>
                  <a:schemeClr val="tx1">
                    <a:lumMod val="75000"/>
                    <a:lumOff val="25000"/>
                  </a:schemeClr>
                </a:solidFill>
                <a:latin typeface="Agency FB" panose="020B0503020202020204" pitchFamily="34" charset="0"/>
                <a:cs typeface="Arial" panose="020B0604020202020204" pitchFamily="34" charset="0"/>
              </a:defRPr>
            </a:lvl1pPr>
          </a:lstStyle>
          <a:p>
            <a:pPr lvl="0"/>
            <a:endParaRPr lang="en-US" dirty="0"/>
          </a:p>
        </p:txBody>
      </p:sp>
      <p:sp>
        <p:nvSpPr>
          <p:cNvPr id="21" name="Text Placeholder 5"/>
          <p:cNvSpPr>
            <a:spLocks noGrp="1"/>
          </p:cNvSpPr>
          <p:nvPr>
            <p:ph type="body" sz="quarter" idx="14"/>
          </p:nvPr>
        </p:nvSpPr>
        <p:spPr>
          <a:xfrm>
            <a:off x="5579533" y="3274676"/>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22" name="Text Placeholder 5"/>
          <p:cNvSpPr>
            <a:spLocks noGrp="1"/>
          </p:cNvSpPr>
          <p:nvPr>
            <p:ph type="body" sz="quarter" idx="15"/>
          </p:nvPr>
        </p:nvSpPr>
        <p:spPr>
          <a:xfrm>
            <a:off x="5579533" y="1623676"/>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9"/>
                                        </p:tgtEl>
                                        <p:attrNameLst>
                                          <p:attrName>style.visibility</p:attrName>
                                        </p:attrNameLst>
                                      </p:cBhvr>
                                      <p:to>
                                        <p:strVal val="visible"/>
                                      </p:to>
                                    </p:set>
                                    <p:animEffect transition="in" filter="fade">
                                      <p:cBhvr>
                                        <p:cTn id="7" dur="600"/>
                                        <p:tgtEl>
                                          <p:spTgt spid="19"/>
                                        </p:tgtEl>
                                      </p:cBhvr>
                                    </p:animEffect>
                                    <p:anim calcmode="lin" valueType="num">
                                      <p:cBhvr>
                                        <p:cTn id="8" dur="600" fill="hold"/>
                                        <p:tgtEl>
                                          <p:spTgt spid="19"/>
                                        </p:tgtEl>
                                        <p:attrNameLst>
                                          <p:attrName>ppt_x</p:attrName>
                                        </p:attrNameLst>
                                      </p:cBhvr>
                                      <p:tavLst>
                                        <p:tav tm="0">
                                          <p:val>
                                            <p:strVal val="#ppt_x"/>
                                          </p:val>
                                        </p:tav>
                                        <p:tav tm="100000">
                                          <p:val>
                                            <p:strVal val="#ppt_x"/>
                                          </p:val>
                                        </p:tav>
                                      </p:tavLst>
                                    </p:anim>
                                    <p:anim calcmode="lin" valueType="num">
                                      <p:cBhvr>
                                        <p:cTn id="9" dur="540" decel="100000" fill="hold"/>
                                        <p:tgtEl>
                                          <p:spTgt spid="19"/>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1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600"/>
                                        <p:tgtEl>
                                          <p:spTgt spid="20">
                                            <p:txEl>
                                              <p:pRg st="0" end="0"/>
                                            </p:txEl>
                                          </p:spTgt>
                                        </p:tgtEl>
                                      </p:cBhvr>
                                    </p:animEffect>
                                    <p:anim calcmode="lin" valueType="num">
                                      <p:cBhvr>
                                        <p:cTn id="14" dur="6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20">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20">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fade">
                                      <p:cBhvr>
                                        <p:cTn id="19" dur="600"/>
                                        <p:tgtEl>
                                          <p:spTgt spid="21">
                                            <p:txEl>
                                              <p:pRg st="0" end="0"/>
                                            </p:txEl>
                                          </p:spTgt>
                                        </p:tgtEl>
                                      </p:cBhvr>
                                    </p:animEffect>
                                    <p:anim calcmode="lin" valueType="num">
                                      <p:cBhvr>
                                        <p:cTn id="20" dur="6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21">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21">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300"/>
                                  </p:stCondLst>
                                  <p:endCondLst>
                                    <p:cond evt="begin" delay="0">
                                      <p:tn val="23"/>
                                    </p:cond>
                                  </p:end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600"/>
                                        <p:tgtEl>
                                          <p:spTgt spid="22">
                                            <p:txEl>
                                              <p:pRg st="0" end="0"/>
                                            </p:txEl>
                                          </p:spTgt>
                                        </p:tgtEl>
                                      </p:cBhvr>
                                    </p:animEffect>
                                    <p:anim calcmode="lin" valueType="num">
                                      <p:cBhvr>
                                        <p:cTn id="26" dur="6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22">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22">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20"/>
                        </p:tgtEl>
                        <p:attrNameLst>
                          <p:attrName>style.visibility</p:attrName>
                        </p:attrNameLst>
                      </p:cBhvr>
                      <p:to>
                        <p:strVal val="visible"/>
                      </p:to>
                    </p:set>
                    <p:animEffect transition="in" filter="fade">
                      <p:cBhvr>
                        <p:cTn dur="600"/>
                        <p:tgtEl>
                          <p:spTgt spid="20"/>
                        </p:tgtEl>
                      </p:cBhvr>
                    </p:animEffect>
                    <p:anim calcmode="lin" valueType="num">
                      <p:cBhvr>
                        <p:cTn dur="600" fill="hold"/>
                        <p:tgtEl>
                          <p:spTgt spid="20"/>
                        </p:tgtEl>
                        <p:attrNameLst>
                          <p:attrName>ppt_x</p:attrName>
                        </p:attrNameLst>
                      </p:cBhvr>
                      <p:tavLst>
                        <p:tav tm="0">
                          <p:val>
                            <p:strVal val="#ppt_x"/>
                          </p:val>
                        </p:tav>
                        <p:tav tm="100000">
                          <p:val>
                            <p:strVal val="#ppt_x"/>
                          </p:val>
                        </p:tav>
                      </p:tavLst>
                    </p:anim>
                    <p:anim calcmode="lin" valueType="num">
                      <p:cBhvr>
                        <p:cTn dur="540" decel="100000" fill="hold"/>
                        <p:tgtEl>
                          <p:spTgt spid="2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0"/>
                        </p:tgtEl>
                        <p:attrNameLst>
                          <p:attrName>ppt_y</p:attrName>
                        </p:attrNameLst>
                      </p:cBhvr>
                      <p:tavLst>
                        <p:tav tm="0">
                          <p:val>
                            <p:strVal val="#ppt_y-.03"/>
                          </p:val>
                        </p:tav>
                        <p:tav tm="100000">
                          <p:val>
                            <p:strVal val="#ppt_y"/>
                          </p:val>
                        </p:tav>
                      </p:tavLst>
                    </p:anim>
                  </p:childTnLst>
                </p:cTn>
              </p:par>
            </p:tnLst>
          </p:tmpl>
        </p:tmplLst>
      </p:bldP>
      <p:bldP spid="21"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21"/>
                        </p:tgtEl>
                        <p:attrNameLst>
                          <p:attrName>style.visibility</p:attrName>
                        </p:attrNameLst>
                      </p:cBhvr>
                      <p:to>
                        <p:strVal val="visible"/>
                      </p:to>
                    </p:set>
                    <p:animEffect transition="in" filter="fade">
                      <p:cBhvr>
                        <p:cTn dur="600"/>
                        <p:tgtEl>
                          <p:spTgt spid="21"/>
                        </p:tgtEl>
                      </p:cBhvr>
                    </p:animEffect>
                    <p:anim calcmode="lin" valueType="num">
                      <p:cBhvr>
                        <p:cTn dur="600" fill="hold"/>
                        <p:tgtEl>
                          <p:spTgt spid="21"/>
                        </p:tgtEl>
                        <p:attrNameLst>
                          <p:attrName>ppt_x</p:attrName>
                        </p:attrNameLst>
                      </p:cBhvr>
                      <p:tavLst>
                        <p:tav tm="0">
                          <p:val>
                            <p:strVal val="#ppt_x"/>
                          </p:val>
                        </p:tav>
                        <p:tav tm="100000">
                          <p:val>
                            <p:strVal val="#ppt_x"/>
                          </p:val>
                        </p:tav>
                      </p:tavLst>
                    </p:anim>
                    <p:anim calcmode="lin" valueType="num">
                      <p:cBhvr>
                        <p:cTn dur="540" decel="100000" fill="hold"/>
                        <p:tgtEl>
                          <p:spTgt spid="2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1"/>
                        </p:tgtEl>
                        <p:attrNameLst>
                          <p:attrName>ppt_y</p:attrName>
                        </p:attrNameLst>
                      </p:cBhvr>
                      <p:tavLst>
                        <p:tav tm="0">
                          <p:val>
                            <p:strVal val="#ppt_y-.03"/>
                          </p:val>
                        </p:tav>
                        <p:tav tm="100000">
                          <p:val>
                            <p:strVal val="#ppt_y"/>
                          </p:val>
                        </p:tav>
                      </p:tavLst>
                    </p:anim>
                  </p:childTnLst>
                </p:cTn>
              </p:par>
            </p:tnLst>
          </p:tmpl>
        </p:tmplLst>
      </p:bldP>
      <p:bldP spid="22"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22"/>
                        </p:tgtEl>
                        <p:attrNameLst>
                          <p:attrName>style.visibility</p:attrName>
                        </p:attrNameLst>
                      </p:cBhvr>
                      <p:to>
                        <p:strVal val="visible"/>
                      </p:to>
                    </p:set>
                    <p:animEffect transition="in" filter="fade">
                      <p:cBhvr>
                        <p:cTn dur="600"/>
                        <p:tgtEl>
                          <p:spTgt spid="22"/>
                        </p:tgtEl>
                      </p:cBhvr>
                    </p:animEffect>
                    <p:anim calcmode="lin" valueType="num">
                      <p:cBhvr>
                        <p:cTn dur="600" fill="hold"/>
                        <p:tgtEl>
                          <p:spTgt spid="22"/>
                        </p:tgtEl>
                        <p:attrNameLst>
                          <p:attrName>ppt_x</p:attrName>
                        </p:attrNameLst>
                      </p:cBhvr>
                      <p:tavLst>
                        <p:tav tm="0">
                          <p:val>
                            <p:strVal val="#ppt_x"/>
                          </p:val>
                        </p:tav>
                        <p:tav tm="100000">
                          <p:val>
                            <p:strVal val="#ppt_x"/>
                          </p:val>
                        </p:tav>
                      </p:tavLst>
                    </p:anim>
                    <p:anim calcmode="lin" valueType="num">
                      <p:cBhvr>
                        <p:cTn dur="540" decel="100000" fill="hold"/>
                        <p:tgtEl>
                          <p:spTgt spid="22"/>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2"/>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alf frame with text left 2">
    <p:spTree>
      <p:nvGrpSpPr>
        <p:cNvPr id="1" name=""/>
        <p:cNvGrpSpPr/>
        <p:nvPr/>
      </p:nvGrpSpPr>
      <p:grpSpPr>
        <a:xfrm>
          <a:off x="0" y="0"/>
          <a:ext cx="0" cy="0"/>
          <a:chOff x="0" y="0"/>
          <a:chExt cx="0" cy="0"/>
        </a:xfrm>
      </p:grpSpPr>
      <p:sp>
        <p:nvSpPr>
          <p:cNvPr id="6" name="Rectangle 5"/>
          <p:cNvSpPr/>
          <p:nvPr userDrawn="1"/>
        </p:nvSpPr>
        <p:spPr>
          <a:xfrm>
            <a:off x="4538133" y="0"/>
            <a:ext cx="4605867" cy="516043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itle 3"/>
          <p:cNvSpPr>
            <a:spLocks noGrp="1"/>
          </p:cNvSpPr>
          <p:nvPr>
            <p:ph type="title"/>
          </p:nvPr>
        </p:nvSpPr>
        <p:spPr>
          <a:xfrm>
            <a:off x="880534" y="1192324"/>
            <a:ext cx="2717800" cy="340143"/>
          </a:xfrm>
          <a:prstGeom prst="rect">
            <a:avLst/>
          </a:prstGeom>
        </p:spPr>
        <p:txBody>
          <a:bodyPr lIns="68580" tIns="34290" rIns="68580" bIns="34290">
            <a:noAutofit/>
          </a:bodyPr>
          <a:lstStyle>
            <a:lvl1pPr algn="l">
              <a:defRPr sz="2000" cap="all">
                <a:solidFill>
                  <a:schemeClr val="tx1">
                    <a:lumMod val="75000"/>
                    <a:lumOff val="25000"/>
                  </a:schemeClr>
                </a:solidFill>
                <a:latin typeface="Lemon/Milk"/>
                <a:cs typeface="Lemon/Milk"/>
              </a:defRPr>
            </a:lvl1pPr>
          </a:lstStyle>
          <a:p>
            <a:endParaRPr lang="en-US" dirty="0"/>
          </a:p>
        </p:txBody>
      </p:sp>
      <p:sp>
        <p:nvSpPr>
          <p:cNvPr id="20" name="Text Placeholder 5"/>
          <p:cNvSpPr>
            <a:spLocks noGrp="1"/>
          </p:cNvSpPr>
          <p:nvPr>
            <p:ph type="body" sz="quarter" idx="10"/>
          </p:nvPr>
        </p:nvSpPr>
        <p:spPr>
          <a:xfrm>
            <a:off x="880533" y="2969878"/>
            <a:ext cx="2717800" cy="213595"/>
          </a:xfrm>
          <a:prstGeom prst="rect">
            <a:avLst/>
          </a:prstGeom>
        </p:spPr>
        <p:txBody>
          <a:bodyPr lIns="68580" tIns="34290" rIns="68580" bIns="34290">
            <a:noAutofit/>
          </a:bodyPr>
          <a:lstStyle>
            <a:lvl1pPr marL="0" indent="0" algn="l">
              <a:buNone/>
              <a:defRPr sz="900" cap="all">
                <a:solidFill>
                  <a:schemeClr val="tx1">
                    <a:lumMod val="75000"/>
                    <a:lumOff val="25000"/>
                  </a:schemeClr>
                </a:solidFill>
                <a:latin typeface="Agency FB" panose="020B0503020202020204" pitchFamily="34" charset="0"/>
                <a:cs typeface="Arial" panose="020B0604020202020204" pitchFamily="34" charset="0"/>
              </a:defRPr>
            </a:lvl1pPr>
          </a:lstStyle>
          <a:p>
            <a:pPr lvl="0"/>
            <a:endParaRPr lang="en-US" dirty="0"/>
          </a:p>
        </p:txBody>
      </p:sp>
      <p:sp>
        <p:nvSpPr>
          <p:cNvPr id="21" name="Text Placeholder 5"/>
          <p:cNvSpPr>
            <a:spLocks noGrp="1"/>
          </p:cNvSpPr>
          <p:nvPr>
            <p:ph type="body" sz="quarter" idx="14"/>
          </p:nvPr>
        </p:nvSpPr>
        <p:spPr>
          <a:xfrm>
            <a:off x="880533" y="3274676"/>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22" name="Text Placeholder 5"/>
          <p:cNvSpPr>
            <a:spLocks noGrp="1"/>
          </p:cNvSpPr>
          <p:nvPr>
            <p:ph type="body" sz="quarter" idx="15"/>
          </p:nvPr>
        </p:nvSpPr>
        <p:spPr>
          <a:xfrm>
            <a:off x="880533" y="1623676"/>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9"/>
                                        </p:tgtEl>
                                        <p:attrNameLst>
                                          <p:attrName>style.visibility</p:attrName>
                                        </p:attrNameLst>
                                      </p:cBhvr>
                                      <p:to>
                                        <p:strVal val="visible"/>
                                      </p:to>
                                    </p:set>
                                    <p:animEffect transition="in" filter="fade">
                                      <p:cBhvr>
                                        <p:cTn id="7" dur="600"/>
                                        <p:tgtEl>
                                          <p:spTgt spid="19"/>
                                        </p:tgtEl>
                                      </p:cBhvr>
                                    </p:animEffect>
                                    <p:anim calcmode="lin" valueType="num">
                                      <p:cBhvr>
                                        <p:cTn id="8" dur="600" fill="hold"/>
                                        <p:tgtEl>
                                          <p:spTgt spid="19"/>
                                        </p:tgtEl>
                                        <p:attrNameLst>
                                          <p:attrName>ppt_x</p:attrName>
                                        </p:attrNameLst>
                                      </p:cBhvr>
                                      <p:tavLst>
                                        <p:tav tm="0">
                                          <p:val>
                                            <p:strVal val="#ppt_x"/>
                                          </p:val>
                                        </p:tav>
                                        <p:tav tm="100000">
                                          <p:val>
                                            <p:strVal val="#ppt_x"/>
                                          </p:val>
                                        </p:tav>
                                      </p:tavLst>
                                    </p:anim>
                                    <p:anim calcmode="lin" valueType="num">
                                      <p:cBhvr>
                                        <p:cTn id="9" dur="540" decel="100000" fill="hold"/>
                                        <p:tgtEl>
                                          <p:spTgt spid="19"/>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1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600"/>
                                        <p:tgtEl>
                                          <p:spTgt spid="20">
                                            <p:txEl>
                                              <p:pRg st="0" end="0"/>
                                            </p:txEl>
                                          </p:spTgt>
                                        </p:tgtEl>
                                      </p:cBhvr>
                                    </p:animEffect>
                                    <p:anim calcmode="lin" valueType="num">
                                      <p:cBhvr>
                                        <p:cTn id="14" dur="6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20">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20">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fade">
                                      <p:cBhvr>
                                        <p:cTn id="19" dur="600"/>
                                        <p:tgtEl>
                                          <p:spTgt spid="21">
                                            <p:txEl>
                                              <p:pRg st="0" end="0"/>
                                            </p:txEl>
                                          </p:spTgt>
                                        </p:tgtEl>
                                      </p:cBhvr>
                                    </p:animEffect>
                                    <p:anim calcmode="lin" valueType="num">
                                      <p:cBhvr>
                                        <p:cTn id="20" dur="6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21">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21">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300"/>
                                  </p:stCondLst>
                                  <p:endCondLst>
                                    <p:cond evt="begin" delay="0">
                                      <p:tn val="23"/>
                                    </p:cond>
                                  </p:end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600"/>
                                        <p:tgtEl>
                                          <p:spTgt spid="22">
                                            <p:txEl>
                                              <p:pRg st="0" end="0"/>
                                            </p:txEl>
                                          </p:spTgt>
                                        </p:tgtEl>
                                      </p:cBhvr>
                                    </p:animEffect>
                                    <p:anim calcmode="lin" valueType="num">
                                      <p:cBhvr>
                                        <p:cTn id="26" dur="6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22">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22">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20"/>
                        </p:tgtEl>
                        <p:attrNameLst>
                          <p:attrName>style.visibility</p:attrName>
                        </p:attrNameLst>
                      </p:cBhvr>
                      <p:to>
                        <p:strVal val="visible"/>
                      </p:to>
                    </p:set>
                    <p:animEffect transition="in" filter="fade">
                      <p:cBhvr>
                        <p:cTn dur="600"/>
                        <p:tgtEl>
                          <p:spTgt spid="20"/>
                        </p:tgtEl>
                      </p:cBhvr>
                    </p:animEffect>
                    <p:anim calcmode="lin" valueType="num">
                      <p:cBhvr>
                        <p:cTn dur="600" fill="hold"/>
                        <p:tgtEl>
                          <p:spTgt spid="20"/>
                        </p:tgtEl>
                        <p:attrNameLst>
                          <p:attrName>ppt_x</p:attrName>
                        </p:attrNameLst>
                      </p:cBhvr>
                      <p:tavLst>
                        <p:tav tm="0">
                          <p:val>
                            <p:strVal val="#ppt_x"/>
                          </p:val>
                        </p:tav>
                        <p:tav tm="100000">
                          <p:val>
                            <p:strVal val="#ppt_x"/>
                          </p:val>
                        </p:tav>
                      </p:tavLst>
                    </p:anim>
                    <p:anim calcmode="lin" valueType="num">
                      <p:cBhvr>
                        <p:cTn dur="540" decel="100000" fill="hold"/>
                        <p:tgtEl>
                          <p:spTgt spid="2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0"/>
                        </p:tgtEl>
                        <p:attrNameLst>
                          <p:attrName>ppt_y</p:attrName>
                        </p:attrNameLst>
                      </p:cBhvr>
                      <p:tavLst>
                        <p:tav tm="0">
                          <p:val>
                            <p:strVal val="#ppt_y-.03"/>
                          </p:val>
                        </p:tav>
                        <p:tav tm="100000">
                          <p:val>
                            <p:strVal val="#ppt_y"/>
                          </p:val>
                        </p:tav>
                      </p:tavLst>
                    </p:anim>
                  </p:childTnLst>
                </p:cTn>
              </p:par>
            </p:tnLst>
          </p:tmpl>
        </p:tmplLst>
      </p:bldP>
      <p:bldP spid="21"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21"/>
                        </p:tgtEl>
                        <p:attrNameLst>
                          <p:attrName>style.visibility</p:attrName>
                        </p:attrNameLst>
                      </p:cBhvr>
                      <p:to>
                        <p:strVal val="visible"/>
                      </p:to>
                    </p:set>
                    <p:animEffect transition="in" filter="fade">
                      <p:cBhvr>
                        <p:cTn dur="600"/>
                        <p:tgtEl>
                          <p:spTgt spid="21"/>
                        </p:tgtEl>
                      </p:cBhvr>
                    </p:animEffect>
                    <p:anim calcmode="lin" valueType="num">
                      <p:cBhvr>
                        <p:cTn dur="600" fill="hold"/>
                        <p:tgtEl>
                          <p:spTgt spid="21"/>
                        </p:tgtEl>
                        <p:attrNameLst>
                          <p:attrName>ppt_x</p:attrName>
                        </p:attrNameLst>
                      </p:cBhvr>
                      <p:tavLst>
                        <p:tav tm="0">
                          <p:val>
                            <p:strVal val="#ppt_x"/>
                          </p:val>
                        </p:tav>
                        <p:tav tm="100000">
                          <p:val>
                            <p:strVal val="#ppt_x"/>
                          </p:val>
                        </p:tav>
                      </p:tavLst>
                    </p:anim>
                    <p:anim calcmode="lin" valueType="num">
                      <p:cBhvr>
                        <p:cTn dur="540" decel="100000" fill="hold"/>
                        <p:tgtEl>
                          <p:spTgt spid="2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1"/>
                        </p:tgtEl>
                        <p:attrNameLst>
                          <p:attrName>ppt_y</p:attrName>
                        </p:attrNameLst>
                      </p:cBhvr>
                      <p:tavLst>
                        <p:tav tm="0">
                          <p:val>
                            <p:strVal val="#ppt_y-.03"/>
                          </p:val>
                        </p:tav>
                        <p:tav tm="100000">
                          <p:val>
                            <p:strVal val="#ppt_y"/>
                          </p:val>
                        </p:tav>
                      </p:tavLst>
                    </p:anim>
                  </p:childTnLst>
                </p:cTn>
              </p:par>
            </p:tnLst>
          </p:tmpl>
        </p:tmplLst>
      </p:bldP>
      <p:bldP spid="22"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22"/>
                        </p:tgtEl>
                        <p:attrNameLst>
                          <p:attrName>style.visibility</p:attrName>
                        </p:attrNameLst>
                      </p:cBhvr>
                      <p:to>
                        <p:strVal val="visible"/>
                      </p:to>
                    </p:set>
                    <p:animEffect transition="in" filter="fade">
                      <p:cBhvr>
                        <p:cTn dur="600"/>
                        <p:tgtEl>
                          <p:spTgt spid="22"/>
                        </p:tgtEl>
                      </p:cBhvr>
                    </p:animEffect>
                    <p:anim calcmode="lin" valueType="num">
                      <p:cBhvr>
                        <p:cTn dur="600" fill="hold"/>
                        <p:tgtEl>
                          <p:spTgt spid="22"/>
                        </p:tgtEl>
                        <p:attrNameLst>
                          <p:attrName>ppt_x</p:attrName>
                        </p:attrNameLst>
                      </p:cBhvr>
                      <p:tavLst>
                        <p:tav tm="0">
                          <p:val>
                            <p:strVal val="#ppt_x"/>
                          </p:val>
                        </p:tav>
                        <p:tav tm="100000">
                          <p:val>
                            <p:strVal val="#ppt_x"/>
                          </p:val>
                        </p:tav>
                      </p:tavLst>
                    </p:anim>
                    <p:anim calcmode="lin" valueType="num">
                      <p:cBhvr>
                        <p:cTn dur="540" decel="100000" fill="hold"/>
                        <p:tgtEl>
                          <p:spTgt spid="22"/>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2"/>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alf image with text right">
    <p:spTree>
      <p:nvGrpSpPr>
        <p:cNvPr id="1" name=""/>
        <p:cNvGrpSpPr/>
        <p:nvPr/>
      </p:nvGrpSpPr>
      <p:grpSpPr>
        <a:xfrm>
          <a:off x="0" y="0"/>
          <a:ext cx="0" cy="0"/>
          <a:chOff x="0" y="0"/>
          <a:chExt cx="0" cy="0"/>
        </a:xfrm>
      </p:grpSpPr>
      <p:sp>
        <p:nvSpPr>
          <p:cNvPr id="19" name="Title 3"/>
          <p:cNvSpPr>
            <a:spLocks noGrp="1"/>
          </p:cNvSpPr>
          <p:nvPr>
            <p:ph type="title" hasCustomPrompt="1"/>
          </p:nvPr>
        </p:nvSpPr>
        <p:spPr>
          <a:xfrm>
            <a:off x="5579534" y="1083734"/>
            <a:ext cx="2717800" cy="448734"/>
          </a:xfrm>
          <a:prstGeom prst="rect">
            <a:avLst/>
          </a:prstGeom>
        </p:spPr>
        <p:txBody>
          <a:bodyPr lIns="68580" tIns="34290" rIns="68580" bIns="34290">
            <a:noAutofit/>
          </a:bodyPr>
          <a:lstStyle>
            <a:lvl1pPr algn="l">
              <a:defRPr sz="3000" cap="all">
                <a:solidFill>
                  <a:schemeClr val="tx1">
                    <a:lumMod val="75000"/>
                    <a:lumOff val="25000"/>
                  </a:schemeClr>
                </a:solidFill>
                <a:latin typeface="Lemon/Milk"/>
                <a:cs typeface="Lemon/Milk"/>
              </a:defRPr>
            </a:lvl1pPr>
          </a:lstStyle>
          <a:p>
            <a:r>
              <a:rPr lang="en-US" dirty="0"/>
              <a:t>TITLE</a:t>
            </a:r>
          </a:p>
        </p:txBody>
      </p:sp>
      <p:sp>
        <p:nvSpPr>
          <p:cNvPr id="20" name="Text Placeholder 5"/>
          <p:cNvSpPr>
            <a:spLocks noGrp="1"/>
          </p:cNvSpPr>
          <p:nvPr>
            <p:ph type="body" sz="quarter" idx="10" hasCustomPrompt="1"/>
          </p:nvPr>
        </p:nvSpPr>
        <p:spPr>
          <a:xfrm>
            <a:off x="5579533" y="2969878"/>
            <a:ext cx="2717800" cy="213595"/>
          </a:xfrm>
          <a:prstGeom prst="rect">
            <a:avLst/>
          </a:prstGeom>
        </p:spPr>
        <p:txBody>
          <a:bodyPr lIns="68580" tIns="34290" rIns="68580" bIns="34290">
            <a:noAutofit/>
          </a:bodyPr>
          <a:lstStyle>
            <a:lvl1pPr marL="0" indent="0" algn="l">
              <a:buNone/>
              <a:defRPr sz="900" cap="all">
                <a:solidFill>
                  <a:schemeClr val="tx1">
                    <a:lumMod val="75000"/>
                    <a:lumOff val="25000"/>
                  </a:schemeClr>
                </a:solidFill>
                <a:latin typeface="Agency FB" panose="020B0503020202020204" pitchFamily="34" charset="0"/>
                <a:cs typeface="Arial" panose="020B0604020202020204" pitchFamily="34" charset="0"/>
              </a:defRPr>
            </a:lvl1pPr>
          </a:lstStyle>
          <a:p>
            <a:pPr lvl="0"/>
            <a:r>
              <a:rPr lang="en-US" dirty="0" err="1"/>
              <a:t>Subitle</a:t>
            </a:r>
            <a:r>
              <a:rPr lang="en-US" dirty="0"/>
              <a:t> Example here</a:t>
            </a:r>
          </a:p>
        </p:txBody>
      </p:sp>
      <p:sp>
        <p:nvSpPr>
          <p:cNvPr id="21" name="Text Placeholder 5"/>
          <p:cNvSpPr>
            <a:spLocks noGrp="1"/>
          </p:cNvSpPr>
          <p:nvPr>
            <p:ph type="body" sz="quarter" idx="14" hasCustomPrompt="1"/>
          </p:nvPr>
        </p:nvSpPr>
        <p:spPr>
          <a:xfrm>
            <a:off x="5579533" y="3274676"/>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22" name="Text Placeholder 5"/>
          <p:cNvSpPr>
            <a:spLocks noGrp="1"/>
          </p:cNvSpPr>
          <p:nvPr>
            <p:ph type="body" sz="quarter" idx="15" hasCustomPrompt="1"/>
          </p:nvPr>
        </p:nvSpPr>
        <p:spPr>
          <a:xfrm>
            <a:off x="5579533" y="1623676"/>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r>
              <a:rPr lang="en-US" dirty="0" err="1"/>
              <a:t>Lorem</a:t>
            </a:r>
            <a:r>
              <a:rPr lang="en-US" dirty="0"/>
              <a:t> </a:t>
            </a:r>
            <a:r>
              <a:rPr lang="en-US" dirty="0" err="1"/>
              <a:t>ipsum</a:t>
            </a:r>
            <a:r>
              <a:rPr lang="en-US" dirty="0"/>
              <a:t>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Fusce</a:t>
            </a:r>
            <a:r>
              <a:rPr lang="en-US" dirty="0"/>
              <a:t> </a:t>
            </a:r>
            <a:r>
              <a:rPr lang="en-US" dirty="0" err="1"/>
              <a:t>diam</a:t>
            </a:r>
            <a:r>
              <a:rPr lang="en-US" dirty="0"/>
              <a:t> </a:t>
            </a:r>
            <a:r>
              <a:rPr lang="en-US" dirty="0" err="1"/>
              <a:t>tortor</a:t>
            </a:r>
            <a:r>
              <a:rPr lang="en-US" dirty="0"/>
              <a:t>, </a:t>
            </a:r>
            <a:r>
              <a:rPr lang="en-US" dirty="0" err="1"/>
              <a:t>mattis</a:t>
            </a:r>
            <a:r>
              <a:rPr lang="en-US" dirty="0"/>
              <a:t> </a:t>
            </a:r>
            <a:r>
              <a:rPr lang="en-US" dirty="0" err="1"/>
              <a:t>quis</a:t>
            </a:r>
            <a:r>
              <a:rPr lang="en-US" dirty="0"/>
              <a:t> </a:t>
            </a:r>
            <a:r>
              <a:rPr lang="en-US" dirty="0" err="1"/>
              <a:t>dapibus</a:t>
            </a:r>
            <a:r>
              <a:rPr lang="en-US" dirty="0"/>
              <a:t> vitae, </a:t>
            </a:r>
            <a:r>
              <a:rPr lang="en-US" dirty="0" err="1"/>
              <a:t>euismod</a:t>
            </a:r>
            <a:r>
              <a:rPr lang="en-US" dirty="0"/>
              <a:t> non </a:t>
            </a:r>
            <a:r>
              <a:rPr lang="en-US" dirty="0" err="1"/>
              <a:t>purus</a:t>
            </a:r>
            <a:r>
              <a:rPr lang="en-US" dirty="0"/>
              <a:t>. Maecenas </a:t>
            </a:r>
            <a:r>
              <a:rPr lang="en-US" dirty="0" err="1"/>
              <a:t>ut</a:t>
            </a:r>
            <a:r>
              <a:rPr lang="en-US" dirty="0"/>
              <a:t> lacus </a:t>
            </a:r>
            <a:r>
              <a:rPr lang="en-US" dirty="0" err="1"/>
              <a:t>nec</a:t>
            </a:r>
            <a:r>
              <a:rPr lang="en-US" dirty="0"/>
              <a:t> </a:t>
            </a:r>
            <a:r>
              <a:rPr lang="en-US" dirty="0" err="1"/>
              <a:t>mauris</a:t>
            </a:r>
            <a:r>
              <a:rPr lang="en-US" dirty="0"/>
              <a:t> </a:t>
            </a:r>
            <a:r>
              <a:rPr lang="en-US" dirty="0" err="1"/>
              <a:t>feugiat</a:t>
            </a:r>
            <a:r>
              <a:rPr lang="en-US" dirty="0"/>
              <a:t> </a:t>
            </a:r>
            <a:r>
              <a:rPr lang="en-US" dirty="0" err="1"/>
              <a:t>tristique</a:t>
            </a:r>
            <a:r>
              <a:rPr lang="en-US" dirty="0"/>
              <a:t> et in </a:t>
            </a:r>
            <a:r>
              <a:rPr lang="en-US" dirty="0" err="1"/>
              <a:t>metus</a:t>
            </a:r>
            <a:r>
              <a:rPr lang="en-US" dirty="0"/>
              <a:t>. </a:t>
            </a:r>
            <a:r>
              <a:rPr lang="en-US" dirty="0" err="1"/>
              <a:t>Duis</a:t>
            </a:r>
            <a:r>
              <a:rPr lang="en-US" dirty="0"/>
              <a:t> </a:t>
            </a:r>
            <a:r>
              <a:rPr lang="en-US" dirty="0" err="1"/>
              <a:t>congue</a:t>
            </a:r>
            <a:r>
              <a:rPr lang="en-US" dirty="0"/>
              <a:t> </a:t>
            </a:r>
            <a:r>
              <a:rPr lang="en-US" dirty="0" err="1"/>
              <a:t>eros</a:t>
            </a:r>
            <a:r>
              <a:rPr lang="en-US" dirty="0"/>
              <a:t> </a:t>
            </a:r>
            <a:r>
              <a:rPr lang="en-US" dirty="0" err="1"/>
              <a:t>vel</a:t>
            </a:r>
            <a:r>
              <a:rPr lang="en-US" dirty="0"/>
              <a:t> </a:t>
            </a:r>
            <a:r>
              <a:rPr lang="en-US" dirty="0" err="1"/>
              <a:t>lectus</a:t>
            </a:r>
            <a:r>
              <a:rPr lang="en-US" dirty="0"/>
              <a:t> semper semper. </a:t>
            </a:r>
            <a:r>
              <a:rPr lang="en-US" dirty="0" err="1"/>
              <a:t>Nullam</a:t>
            </a:r>
            <a:r>
              <a:rPr lang="en-US" dirty="0"/>
              <a:t> </a:t>
            </a:r>
            <a:r>
              <a:rPr lang="en-US" dirty="0" err="1"/>
              <a:t>finibus</a:t>
            </a:r>
            <a:r>
              <a:rPr lang="en-US" dirty="0"/>
              <a:t> </a:t>
            </a:r>
            <a:r>
              <a:rPr lang="en-US" dirty="0" err="1"/>
              <a:t>nisl</a:t>
            </a:r>
            <a:r>
              <a:rPr lang="en-US" dirty="0"/>
              <a:t> </a:t>
            </a:r>
            <a:r>
              <a:rPr lang="en-US" dirty="0" err="1"/>
              <a:t>ut</a:t>
            </a:r>
            <a:r>
              <a:rPr lang="en-US" dirty="0"/>
              <a:t> ligula </a:t>
            </a:r>
            <a:r>
              <a:rPr lang="en-US" dirty="0" err="1"/>
              <a:t>vestibulum</a:t>
            </a:r>
            <a:r>
              <a:rPr lang="en-US" dirty="0"/>
              <a:t>, </a:t>
            </a:r>
            <a:r>
              <a:rPr lang="en-US" dirty="0" err="1"/>
              <a:t>ut</a:t>
            </a:r>
            <a:r>
              <a:rPr lang="en-US" dirty="0"/>
              <a:t> semper ex </a:t>
            </a:r>
            <a:r>
              <a:rPr lang="en-US" dirty="0" err="1"/>
              <a:t>suscipit</a:t>
            </a:r>
            <a:r>
              <a:rPr lang="en-US" dirty="0"/>
              <a:t>. </a:t>
            </a:r>
          </a:p>
        </p:txBody>
      </p:sp>
      <p:sp>
        <p:nvSpPr>
          <p:cNvPr id="8" name="Picture Placeholder 2"/>
          <p:cNvSpPr>
            <a:spLocks noGrp="1"/>
          </p:cNvSpPr>
          <p:nvPr>
            <p:ph type="pic" sz="quarter" idx="11"/>
          </p:nvPr>
        </p:nvSpPr>
        <p:spPr>
          <a:xfrm>
            <a:off x="0" y="0"/>
            <a:ext cx="4580466" cy="5143500"/>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600"/>
                                        <p:tgtEl>
                                          <p:spTgt spid="19"/>
                                        </p:tgtEl>
                                      </p:cBhvr>
                                    </p:animEffect>
                                    <p:anim calcmode="lin" valueType="num">
                                      <p:cBhvr>
                                        <p:cTn id="8" dur="600" fill="hold"/>
                                        <p:tgtEl>
                                          <p:spTgt spid="19"/>
                                        </p:tgtEl>
                                        <p:attrNameLst>
                                          <p:attrName>ppt_x</p:attrName>
                                        </p:attrNameLst>
                                      </p:cBhvr>
                                      <p:tavLst>
                                        <p:tav tm="0">
                                          <p:val>
                                            <p:strVal val="#ppt_x"/>
                                          </p:val>
                                        </p:tav>
                                        <p:tav tm="100000">
                                          <p:val>
                                            <p:strVal val="#ppt_x"/>
                                          </p:val>
                                        </p:tav>
                                      </p:tavLst>
                                    </p:anim>
                                    <p:anim calcmode="lin" valueType="num">
                                      <p:cBhvr>
                                        <p:cTn id="9" dur="540" decel="100000" fill="hold"/>
                                        <p:tgtEl>
                                          <p:spTgt spid="19"/>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1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p:stCondLst>
                                    <p:cond delay="300"/>
                                  </p:st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600"/>
                                        <p:tgtEl>
                                          <p:spTgt spid="20">
                                            <p:txEl>
                                              <p:pRg st="0" end="0"/>
                                            </p:txEl>
                                          </p:spTgt>
                                        </p:tgtEl>
                                      </p:cBhvr>
                                    </p:animEffect>
                                    <p:anim calcmode="lin" valueType="num">
                                      <p:cBhvr>
                                        <p:cTn id="14" dur="6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20">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20">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p:stCondLst>
                                    <p:cond delay="300"/>
                                  </p:st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fade">
                                      <p:cBhvr>
                                        <p:cTn id="19" dur="600"/>
                                        <p:tgtEl>
                                          <p:spTgt spid="21">
                                            <p:txEl>
                                              <p:pRg st="0" end="0"/>
                                            </p:txEl>
                                          </p:spTgt>
                                        </p:tgtEl>
                                      </p:cBhvr>
                                    </p:animEffect>
                                    <p:anim calcmode="lin" valueType="num">
                                      <p:cBhvr>
                                        <p:cTn id="20" dur="6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21">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21">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p:stCondLst>
                                    <p:cond delay="30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600"/>
                                        <p:tgtEl>
                                          <p:spTgt spid="22">
                                            <p:txEl>
                                              <p:pRg st="0" end="0"/>
                                            </p:txEl>
                                          </p:spTgt>
                                        </p:tgtEl>
                                      </p:cBhvr>
                                    </p:animEffect>
                                    <p:anim calcmode="lin" valueType="num">
                                      <p:cBhvr>
                                        <p:cTn id="26" dur="6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22">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22">
                                            <p:txEl>
                                              <p:pRg st="0" end="0"/>
                                            </p:txEl>
                                          </p:spTgt>
                                        </p:tgtEl>
                                        <p:attrNameLst>
                                          <p:attrName>ppt_y</p:attrName>
                                        </p:attrNameLst>
                                      </p:cBhvr>
                                      <p:tavLst>
                                        <p:tav tm="0">
                                          <p:val>
                                            <p:strVal val="#ppt_y-.03"/>
                                          </p:val>
                                        </p:tav>
                                        <p:tav tm="100000">
                                          <p:val>
                                            <p:strVal val="#ppt_y"/>
                                          </p:val>
                                        </p:tav>
                                      </p:tavLst>
                                    </p:anim>
                                  </p:childTnLst>
                                </p:cTn>
                              </p:par>
                              <p:par>
                                <p:cTn id="29" presetID="10" presetClass="entr" presetSubtype="0" fill="hold" grpId="0" nodeType="withEffect" nodePh="1">
                                  <p:stCondLst>
                                    <p:cond delay="0"/>
                                  </p:stCondLst>
                                  <p:endCondLst>
                                    <p:cond evt="begin" delay="0">
                                      <p:tn val="29"/>
                                    </p:cond>
                                  </p:end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37" presetClass="entr" presetSubtype="0" fill="hold" nodeType="withEffect">
                  <p:stCondLst>
                    <p:cond delay="300"/>
                  </p:stCondLst>
                  <p:childTnLst>
                    <p:set>
                      <p:cBhvr>
                        <p:cTn dur="1" fill="hold">
                          <p:stCondLst>
                            <p:cond delay="0"/>
                          </p:stCondLst>
                        </p:cTn>
                        <p:tgtEl>
                          <p:spTgt spid="20"/>
                        </p:tgtEl>
                        <p:attrNameLst>
                          <p:attrName>style.visibility</p:attrName>
                        </p:attrNameLst>
                      </p:cBhvr>
                      <p:to>
                        <p:strVal val="visible"/>
                      </p:to>
                    </p:set>
                    <p:animEffect transition="in" filter="fade">
                      <p:cBhvr>
                        <p:cTn dur="600"/>
                        <p:tgtEl>
                          <p:spTgt spid="20"/>
                        </p:tgtEl>
                      </p:cBhvr>
                    </p:animEffect>
                    <p:anim calcmode="lin" valueType="num">
                      <p:cBhvr>
                        <p:cTn dur="600" fill="hold"/>
                        <p:tgtEl>
                          <p:spTgt spid="20"/>
                        </p:tgtEl>
                        <p:attrNameLst>
                          <p:attrName>ppt_x</p:attrName>
                        </p:attrNameLst>
                      </p:cBhvr>
                      <p:tavLst>
                        <p:tav tm="0">
                          <p:val>
                            <p:strVal val="#ppt_x"/>
                          </p:val>
                        </p:tav>
                        <p:tav tm="100000">
                          <p:val>
                            <p:strVal val="#ppt_x"/>
                          </p:val>
                        </p:tav>
                      </p:tavLst>
                    </p:anim>
                    <p:anim calcmode="lin" valueType="num">
                      <p:cBhvr>
                        <p:cTn dur="540" decel="100000" fill="hold"/>
                        <p:tgtEl>
                          <p:spTgt spid="2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0"/>
                        </p:tgtEl>
                        <p:attrNameLst>
                          <p:attrName>ppt_y</p:attrName>
                        </p:attrNameLst>
                      </p:cBhvr>
                      <p:tavLst>
                        <p:tav tm="0">
                          <p:val>
                            <p:strVal val="#ppt_y-.03"/>
                          </p:val>
                        </p:tav>
                        <p:tav tm="100000">
                          <p:val>
                            <p:strVal val="#ppt_y"/>
                          </p:val>
                        </p:tav>
                      </p:tavLst>
                    </p:anim>
                  </p:childTnLst>
                </p:cTn>
              </p:par>
            </p:tnLst>
          </p:tmpl>
        </p:tmplLst>
      </p:bldP>
      <p:bldP spid="21" grpId="0" build="p">
        <p:tmplLst>
          <p:tmpl lvl="1">
            <p:tnLst>
              <p:par>
                <p:cTn presetID="37" presetClass="entr" presetSubtype="0" fill="hold" nodeType="withEffect" nodePh="1">
                  <p:stCondLst>
                    <p:cond delay="300"/>
                  </p:stCondLst>
                  <p:childTnLst>
                    <p:set>
                      <p:cBhvr>
                        <p:cTn dur="1" fill="hold">
                          <p:stCondLst>
                            <p:cond delay="0"/>
                          </p:stCondLst>
                        </p:cTn>
                        <p:tgtEl>
                          <p:spTgt spid="21"/>
                        </p:tgtEl>
                        <p:attrNameLst>
                          <p:attrName>style.visibility</p:attrName>
                        </p:attrNameLst>
                      </p:cBhvr>
                      <p:to>
                        <p:strVal val="visible"/>
                      </p:to>
                    </p:set>
                    <p:animEffect transition="in" filter="fade">
                      <p:cBhvr>
                        <p:cTn dur="600"/>
                        <p:tgtEl>
                          <p:spTgt spid="21"/>
                        </p:tgtEl>
                      </p:cBhvr>
                    </p:animEffect>
                    <p:anim calcmode="lin" valueType="num">
                      <p:cBhvr>
                        <p:cTn dur="600" fill="hold"/>
                        <p:tgtEl>
                          <p:spTgt spid="21"/>
                        </p:tgtEl>
                        <p:attrNameLst>
                          <p:attrName>ppt_x</p:attrName>
                        </p:attrNameLst>
                      </p:cBhvr>
                      <p:tavLst>
                        <p:tav tm="0">
                          <p:val>
                            <p:strVal val="#ppt_x"/>
                          </p:val>
                        </p:tav>
                        <p:tav tm="100000">
                          <p:val>
                            <p:strVal val="#ppt_x"/>
                          </p:val>
                        </p:tav>
                      </p:tavLst>
                    </p:anim>
                    <p:anim calcmode="lin" valueType="num">
                      <p:cBhvr>
                        <p:cTn dur="540" decel="100000" fill="hold"/>
                        <p:tgtEl>
                          <p:spTgt spid="2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1"/>
                        </p:tgtEl>
                        <p:attrNameLst>
                          <p:attrName>ppt_y</p:attrName>
                        </p:attrNameLst>
                      </p:cBhvr>
                      <p:tavLst>
                        <p:tav tm="0">
                          <p:val>
                            <p:strVal val="#ppt_y-.03"/>
                          </p:val>
                        </p:tav>
                        <p:tav tm="100000">
                          <p:val>
                            <p:strVal val="#ppt_y"/>
                          </p:val>
                        </p:tav>
                      </p:tavLst>
                    </p:anim>
                  </p:childTnLst>
                </p:cTn>
              </p:par>
            </p:tnLst>
          </p:tmpl>
        </p:tmplLst>
      </p:bldP>
      <p:bldP spid="22" grpId="0" build="p">
        <p:tmplLst>
          <p:tmpl lvl="1">
            <p:tnLst>
              <p:par>
                <p:cTn presetID="37" presetClass="entr" presetSubtype="0" fill="hold" nodeType="withEffect" nodePh="1">
                  <p:stCondLst>
                    <p:cond delay="300"/>
                  </p:stCondLst>
                  <p:childTnLst>
                    <p:set>
                      <p:cBhvr>
                        <p:cTn dur="1" fill="hold">
                          <p:stCondLst>
                            <p:cond delay="0"/>
                          </p:stCondLst>
                        </p:cTn>
                        <p:tgtEl>
                          <p:spTgt spid="22"/>
                        </p:tgtEl>
                        <p:attrNameLst>
                          <p:attrName>style.visibility</p:attrName>
                        </p:attrNameLst>
                      </p:cBhvr>
                      <p:to>
                        <p:strVal val="visible"/>
                      </p:to>
                    </p:set>
                    <p:animEffect transition="in" filter="fade">
                      <p:cBhvr>
                        <p:cTn dur="600"/>
                        <p:tgtEl>
                          <p:spTgt spid="22"/>
                        </p:tgtEl>
                      </p:cBhvr>
                    </p:animEffect>
                    <p:anim calcmode="lin" valueType="num">
                      <p:cBhvr>
                        <p:cTn dur="600" fill="hold"/>
                        <p:tgtEl>
                          <p:spTgt spid="22"/>
                        </p:tgtEl>
                        <p:attrNameLst>
                          <p:attrName>ppt_x</p:attrName>
                        </p:attrNameLst>
                      </p:cBhvr>
                      <p:tavLst>
                        <p:tav tm="0">
                          <p:val>
                            <p:strVal val="#ppt_x"/>
                          </p:val>
                        </p:tav>
                        <p:tav tm="100000">
                          <p:val>
                            <p:strVal val="#ppt_x"/>
                          </p:val>
                        </p:tav>
                      </p:tavLst>
                    </p:anim>
                    <p:anim calcmode="lin" valueType="num">
                      <p:cBhvr>
                        <p:cTn dur="540" decel="100000" fill="hold"/>
                        <p:tgtEl>
                          <p:spTgt spid="22"/>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2"/>
                        </p:tgtEl>
                        <p:attrNameLst>
                          <p:attrName>ppt_y</p:attrName>
                        </p:attrNameLst>
                      </p:cBhvr>
                      <p:tavLst>
                        <p:tav tm="0">
                          <p:val>
                            <p:strVal val="#ppt_y-.03"/>
                          </p:val>
                        </p:tav>
                        <p:tav tm="100000">
                          <p:val>
                            <p:strVal val="#ppt_y"/>
                          </p:val>
                        </p:tav>
                      </p:tavLst>
                    </p:anim>
                  </p:childTnLst>
                </p:cTn>
              </p:par>
            </p:tnLst>
          </p:tmpl>
        </p:tmplLst>
      </p:bldP>
      <p:bldP spid="8" grpId="0"/>
    </p:bldLst>
  </p:timing>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Half image with text left">
    <p:spTree>
      <p:nvGrpSpPr>
        <p:cNvPr id="1" name=""/>
        <p:cNvGrpSpPr/>
        <p:nvPr/>
      </p:nvGrpSpPr>
      <p:grpSpPr>
        <a:xfrm>
          <a:off x="0" y="0"/>
          <a:ext cx="0" cy="0"/>
          <a:chOff x="0" y="0"/>
          <a:chExt cx="0" cy="0"/>
        </a:xfrm>
      </p:grpSpPr>
      <p:sp>
        <p:nvSpPr>
          <p:cNvPr id="19" name="Title 3"/>
          <p:cNvSpPr>
            <a:spLocks noGrp="1"/>
          </p:cNvSpPr>
          <p:nvPr>
            <p:ph type="title"/>
          </p:nvPr>
        </p:nvSpPr>
        <p:spPr>
          <a:xfrm>
            <a:off x="880534" y="1041400"/>
            <a:ext cx="2717800" cy="491067"/>
          </a:xfrm>
          <a:prstGeom prst="rect">
            <a:avLst/>
          </a:prstGeom>
        </p:spPr>
        <p:txBody>
          <a:bodyPr lIns="68580" tIns="34290" rIns="68580" bIns="34290">
            <a:noAutofit/>
          </a:bodyPr>
          <a:lstStyle>
            <a:lvl1pPr algn="l">
              <a:defRPr sz="3000" cap="all">
                <a:solidFill>
                  <a:schemeClr val="tx1">
                    <a:lumMod val="75000"/>
                    <a:lumOff val="25000"/>
                  </a:schemeClr>
                </a:solidFill>
                <a:latin typeface="Lemon/Milk"/>
                <a:cs typeface="Lemon/Milk"/>
              </a:defRPr>
            </a:lvl1pPr>
          </a:lstStyle>
          <a:p>
            <a:endParaRPr lang="en-US" dirty="0"/>
          </a:p>
        </p:txBody>
      </p:sp>
      <p:sp>
        <p:nvSpPr>
          <p:cNvPr id="20" name="Text Placeholder 5"/>
          <p:cNvSpPr>
            <a:spLocks noGrp="1"/>
          </p:cNvSpPr>
          <p:nvPr>
            <p:ph type="body" sz="quarter" idx="10"/>
          </p:nvPr>
        </p:nvSpPr>
        <p:spPr>
          <a:xfrm>
            <a:off x="880533" y="2969878"/>
            <a:ext cx="2717800" cy="213595"/>
          </a:xfrm>
          <a:prstGeom prst="rect">
            <a:avLst/>
          </a:prstGeom>
        </p:spPr>
        <p:txBody>
          <a:bodyPr lIns="68580" tIns="34290" rIns="68580" bIns="34290">
            <a:noAutofit/>
          </a:bodyPr>
          <a:lstStyle>
            <a:lvl1pPr marL="0" indent="0" algn="l">
              <a:buNone/>
              <a:defRPr sz="900" cap="all">
                <a:solidFill>
                  <a:schemeClr val="tx1">
                    <a:lumMod val="75000"/>
                    <a:lumOff val="25000"/>
                  </a:schemeClr>
                </a:solidFill>
                <a:latin typeface="Agency FB" panose="020B0503020202020204" pitchFamily="34" charset="0"/>
                <a:cs typeface="Arial" panose="020B0604020202020204" pitchFamily="34" charset="0"/>
              </a:defRPr>
            </a:lvl1pPr>
          </a:lstStyle>
          <a:p>
            <a:pPr lvl="0"/>
            <a:endParaRPr lang="en-US" dirty="0"/>
          </a:p>
        </p:txBody>
      </p:sp>
      <p:sp>
        <p:nvSpPr>
          <p:cNvPr id="21" name="Text Placeholder 5"/>
          <p:cNvSpPr>
            <a:spLocks noGrp="1"/>
          </p:cNvSpPr>
          <p:nvPr>
            <p:ph type="body" sz="quarter" idx="14"/>
          </p:nvPr>
        </p:nvSpPr>
        <p:spPr>
          <a:xfrm>
            <a:off x="880533" y="3274676"/>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22" name="Text Placeholder 5"/>
          <p:cNvSpPr>
            <a:spLocks noGrp="1"/>
          </p:cNvSpPr>
          <p:nvPr>
            <p:ph type="body" sz="quarter" idx="15"/>
          </p:nvPr>
        </p:nvSpPr>
        <p:spPr>
          <a:xfrm>
            <a:off x="880533" y="1623676"/>
            <a:ext cx="2717800" cy="1068741"/>
          </a:xfrm>
          <a:prstGeom prst="rect">
            <a:avLst/>
          </a:prstGeom>
        </p:spPr>
        <p:txBody>
          <a:bodyPr lIns="68580" tIns="34290" rIns="68580" bIns="34290">
            <a:noAutofit/>
          </a:bodyPr>
          <a:lstStyle>
            <a:lvl1pPr marL="0" indent="0" algn="l">
              <a:lnSpc>
                <a:spcPct val="120000"/>
              </a:lnSpc>
              <a:buNone/>
              <a:defRPr lang="en-US" sz="900" smtClean="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8" name="Picture Placeholder 2"/>
          <p:cNvSpPr>
            <a:spLocks noGrp="1"/>
          </p:cNvSpPr>
          <p:nvPr>
            <p:ph type="pic" sz="quarter" idx="11"/>
          </p:nvPr>
        </p:nvSpPr>
        <p:spPr>
          <a:xfrm>
            <a:off x="4563534" y="0"/>
            <a:ext cx="4580466" cy="5143500"/>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19"/>
                                        </p:tgtEl>
                                        <p:attrNameLst>
                                          <p:attrName>style.visibility</p:attrName>
                                        </p:attrNameLst>
                                      </p:cBhvr>
                                      <p:to>
                                        <p:strVal val="visible"/>
                                      </p:to>
                                    </p:set>
                                    <p:animEffect transition="in" filter="fade">
                                      <p:cBhvr>
                                        <p:cTn id="7" dur="600"/>
                                        <p:tgtEl>
                                          <p:spTgt spid="19"/>
                                        </p:tgtEl>
                                      </p:cBhvr>
                                    </p:animEffect>
                                    <p:anim calcmode="lin" valueType="num">
                                      <p:cBhvr>
                                        <p:cTn id="8" dur="600" fill="hold"/>
                                        <p:tgtEl>
                                          <p:spTgt spid="19"/>
                                        </p:tgtEl>
                                        <p:attrNameLst>
                                          <p:attrName>ppt_x</p:attrName>
                                        </p:attrNameLst>
                                      </p:cBhvr>
                                      <p:tavLst>
                                        <p:tav tm="0">
                                          <p:val>
                                            <p:strVal val="#ppt_x"/>
                                          </p:val>
                                        </p:tav>
                                        <p:tav tm="100000">
                                          <p:val>
                                            <p:strVal val="#ppt_x"/>
                                          </p:val>
                                        </p:tav>
                                      </p:tavLst>
                                    </p:anim>
                                    <p:anim calcmode="lin" valueType="num">
                                      <p:cBhvr>
                                        <p:cTn id="9" dur="540" decel="100000" fill="hold"/>
                                        <p:tgtEl>
                                          <p:spTgt spid="19"/>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1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20">
                                            <p:txEl>
                                              <p:pRg st="0" end="0"/>
                                            </p:txEl>
                                          </p:spTgt>
                                        </p:tgtEl>
                                        <p:attrNameLst>
                                          <p:attrName>style.visibility</p:attrName>
                                        </p:attrNameLst>
                                      </p:cBhvr>
                                      <p:to>
                                        <p:strVal val="visible"/>
                                      </p:to>
                                    </p:set>
                                    <p:animEffect transition="in" filter="fade">
                                      <p:cBhvr>
                                        <p:cTn id="13" dur="600"/>
                                        <p:tgtEl>
                                          <p:spTgt spid="20">
                                            <p:txEl>
                                              <p:pRg st="0" end="0"/>
                                            </p:txEl>
                                          </p:spTgt>
                                        </p:tgtEl>
                                      </p:cBhvr>
                                    </p:animEffect>
                                    <p:anim calcmode="lin" valueType="num">
                                      <p:cBhvr>
                                        <p:cTn id="14" dur="6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20">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20">
                                            <p:txEl>
                                              <p:pRg st="0" end="0"/>
                                            </p:txEl>
                                          </p:spTgt>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21">
                                            <p:txEl>
                                              <p:pRg st="0" end="0"/>
                                            </p:txEl>
                                          </p:spTgt>
                                        </p:tgtEl>
                                        <p:attrNameLst>
                                          <p:attrName>style.visibility</p:attrName>
                                        </p:attrNameLst>
                                      </p:cBhvr>
                                      <p:to>
                                        <p:strVal val="visible"/>
                                      </p:to>
                                    </p:set>
                                    <p:animEffect transition="in" filter="fade">
                                      <p:cBhvr>
                                        <p:cTn id="19" dur="600"/>
                                        <p:tgtEl>
                                          <p:spTgt spid="21">
                                            <p:txEl>
                                              <p:pRg st="0" end="0"/>
                                            </p:txEl>
                                          </p:spTgt>
                                        </p:tgtEl>
                                      </p:cBhvr>
                                    </p:animEffect>
                                    <p:anim calcmode="lin" valueType="num">
                                      <p:cBhvr>
                                        <p:cTn id="20" dur="6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21">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21">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300"/>
                                  </p:stCondLst>
                                  <p:endCondLst>
                                    <p:cond evt="begin" delay="0">
                                      <p:tn val="23"/>
                                    </p:cond>
                                  </p:end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fade">
                                      <p:cBhvr>
                                        <p:cTn id="25" dur="600"/>
                                        <p:tgtEl>
                                          <p:spTgt spid="22">
                                            <p:txEl>
                                              <p:pRg st="0" end="0"/>
                                            </p:txEl>
                                          </p:spTgt>
                                        </p:tgtEl>
                                      </p:cBhvr>
                                    </p:animEffect>
                                    <p:anim calcmode="lin" valueType="num">
                                      <p:cBhvr>
                                        <p:cTn id="26" dur="6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22">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22">
                                            <p:txEl>
                                              <p:pRg st="0" end="0"/>
                                            </p:txEl>
                                          </p:spTgt>
                                        </p:tgtEl>
                                        <p:attrNameLst>
                                          <p:attrName>ppt_y</p:attrName>
                                        </p:attrNameLst>
                                      </p:cBhvr>
                                      <p:tavLst>
                                        <p:tav tm="0">
                                          <p:val>
                                            <p:strVal val="#ppt_y-.03"/>
                                          </p:val>
                                        </p:tav>
                                        <p:tav tm="100000">
                                          <p:val>
                                            <p:strVal val="#ppt_y"/>
                                          </p:val>
                                        </p:tav>
                                      </p:tavLst>
                                    </p:anim>
                                  </p:childTnLst>
                                </p:cTn>
                              </p:par>
                              <p:par>
                                <p:cTn id="29" presetID="10" presetClass="entr" presetSubtype="0" fill="hold" grpId="0" nodeType="withEffect" nodePh="1">
                                  <p:stCondLst>
                                    <p:cond delay="0"/>
                                  </p:stCondLst>
                                  <p:endCondLst>
                                    <p:cond evt="begin" delay="0">
                                      <p:tn val="29"/>
                                    </p:cond>
                                  </p:end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20"/>
                        </p:tgtEl>
                        <p:attrNameLst>
                          <p:attrName>style.visibility</p:attrName>
                        </p:attrNameLst>
                      </p:cBhvr>
                      <p:to>
                        <p:strVal val="visible"/>
                      </p:to>
                    </p:set>
                    <p:animEffect transition="in" filter="fade">
                      <p:cBhvr>
                        <p:cTn dur="600"/>
                        <p:tgtEl>
                          <p:spTgt spid="20"/>
                        </p:tgtEl>
                      </p:cBhvr>
                    </p:animEffect>
                    <p:anim calcmode="lin" valueType="num">
                      <p:cBhvr>
                        <p:cTn dur="600" fill="hold"/>
                        <p:tgtEl>
                          <p:spTgt spid="20"/>
                        </p:tgtEl>
                        <p:attrNameLst>
                          <p:attrName>ppt_x</p:attrName>
                        </p:attrNameLst>
                      </p:cBhvr>
                      <p:tavLst>
                        <p:tav tm="0">
                          <p:val>
                            <p:strVal val="#ppt_x"/>
                          </p:val>
                        </p:tav>
                        <p:tav tm="100000">
                          <p:val>
                            <p:strVal val="#ppt_x"/>
                          </p:val>
                        </p:tav>
                      </p:tavLst>
                    </p:anim>
                    <p:anim calcmode="lin" valueType="num">
                      <p:cBhvr>
                        <p:cTn dur="540" decel="100000" fill="hold"/>
                        <p:tgtEl>
                          <p:spTgt spid="2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0"/>
                        </p:tgtEl>
                        <p:attrNameLst>
                          <p:attrName>ppt_y</p:attrName>
                        </p:attrNameLst>
                      </p:cBhvr>
                      <p:tavLst>
                        <p:tav tm="0">
                          <p:val>
                            <p:strVal val="#ppt_y-.03"/>
                          </p:val>
                        </p:tav>
                        <p:tav tm="100000">
                          <p:val>
                            <p:strVal val="#ppt_y"/>
                          </p:val>
                        </p:tav>
                      </p:tavLst>
                    </p:anim>
                  </p:childTnLst>
                </p:cTn>
              </p:par>
            </p:tnLst>
          </p:tmpl>
        </p:tmplLst>
      </p:bldP>
      <p:bldP spid="21"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21"/>
                        </p:tgtEl>
                        <p:attrNameLst>
                          <p:attrName>style.visibility</p:attrName>
                        </p:attrNameLst>
                      </p:cBhvr>
                      <p:to>
                        <p:strVal val="visible"/>
                      </p:to>
                    </p:set>
                    <p:animEffect transition="in" filter="fade">
                      <p:cBhvr>
                        <p:cTn dur="600"/>
                        <p:tgtEl>
                          <p:spTgt spid="21"/>
                        </p:tgtEl>
                      </p:cBhvr>
                    </p:animEffect>
                    <p:anim calcmode="lin" valueType="num">
                      <p:cBhvr>
                        <p:cTn dur="600" fill="hold"/>
                        <p:tgtEl>
                          <p:spTgt spid="21"/>
                        </p:tgtEl>
                        <p:attrNameLst>
                          <p:attrName>ppt_x</p:attrName>
                        </p:attrNameLst>
                      </p:cBhvr>
                      <p:tavLst>
                        <p:tav tm="0">
                          <p:val>
                            <p:strVal val="#ppt_x"/>
                          </p:val>
                        </p:tav>
                        <p:tav tm="100000">
                          <p:val>
                            <p:strVal val="#ppt_x"/>
                          </p:val>
                        </p:tav>
                      </p:tavLst>
                    </p:anim>
                    <p:anim calcmode="lin" valueType="num">
                      <p:cBhvr>
                        <p:cTn dur="540" decel="100000" fill="hold"/>
                        <p:tgtEl>
                          <p:spTgt spid="2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1"/>
                        </p:tgtEl>
                        <p:attrNameLst>
                          <p:attrName>ppt_y</p:attrName>
                        </p:attrNameLst>
                      </p:cBhvr>
                      <p:tavLst>
                        <p:tav tm="0">
                          <p:val>
                            <p:strVal val="#ppt_y-.03"/>
                          </p:val>
                        </p:tav>
                        <p:tav tm="100000">
                          <p:val>
                            <p:strVal val="#ppt_y"/>
                          </p:val>
                        </p:tav>
                      </p:tavLst>
                    </p:anim>
                  </p:childTnLst>
                </p:cTn>
              </p:par>
            </p:tnLst>
          </p:tmpl>
        </p:tmplLst>
      </p:bldP>
      <p:bldP spid="22"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22"/>
                        </p:tgtEl>
                        <p:attrNameLst>
                          <p:attrName>style.visibility</p:attrName>
                        </p:attrNameLst>
                      </p:cBhvr>
                      <p:to>
                        <p:strVal val="visible"/>
                      </p:to>
                    </p:set>
                    <p:animEffect transition="in" filter="fade">
                      <p:cBhvr>
                        <p:cTn dur="600"/>
                        <p:tgtEl>
                          <p:spTgt spid="22"/>
                        </p:tgtEl>
                      </p:cBhvr>
                    </p:animEffect>
                    <p:anim calcmode="lin" valueType="num">
                      <p:cBhvr>
                        <p:cTn dur="600" fill="hold"/>
                        <p:tgtEl>
                          <p:spTgt spid="22"/>
                        </p:tgtEl>
                        <p:attrNameLst>
                          <p:attrName>ppt_x</p:attrName>
                        </p:attrNameLst>
                      </p:cBhvr>
                      <p:tavLst>
                        <p:tav tm="0">
                          <p:val>
                            <p:strVal val="#ppt_x"/>
                          </p:val>
                        </p:tav>
                        <p:tav tm="100000">
                          <p:val>
                            <p:strVal val="#ppt_x"/>
                          </p:val>
                        </p:tav>
                      </p:tavLst>
                    </p:anim>
                    <p:anim calcmode="lin" valueType="num">
                      <p:cBhvr>
                        <p:cTn dur="540" decel="100000" fill="hold"/>
                        <p:tgtEl>
                          <p:spTgt spid="22"/>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2"/>
                        </p:tgtEl>
                        <p:attrNameLst>
                          <p:attrName>ppt_y</p:attrName>
                        </p:attrNameLst>
                      </p:cBhvr>
                      <p:tavLst>
                        <p:tav tm="0">
                          <p:val>
                            <p:strVal val="#ppt_y-.03"/>
                          </p:val>
                        </p:tav>
                        <p:tav tm="100000">
                          <p:val>
                            <p:strVal val="#ppt_y"/>
                          </p:val>
                        </p:tav>
                      </p:tavLst>
                    </p:anim>
                  </p:childTnLst>
                </p:cTn>
              </p:par>
            </p:tnLst>
          </p:tmpl>
        </p:tmplLst>
      </p:bldP>
      <p:bldP spid="8" grpId="0"/>
    </p:bldLst>
  </p:timing>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Half frame with text right 2">
    <p:spTree>
      <p:nvGrpSpPr>
        <p:cNvPr id="1" name=""/>
        <p:cNvGrpSpPr/>
        <p:nvPr/>
      </p:nvGrpSpPr>
      <p:grpSpPr>
        <a:xfrm>
          <a:off x="0" y="0"/>
          <a:ext cx="0" cy="0"/>
          <a:chOff x="0" y="0"/>
          <a:chExt cx="0" cy="0"/>
        </a:xfrm>
      </p:grpSpPr>
      <p:sp>
        <p:nvSpPr>
          <p:cNvPr id="6" name="Rectangle 5"/>
          <p:cNvSpPr/>
          <p:nvPr userDrawn="1"/>
        </p:nvSpPr>
        <p:spPr>
          <a:xfrm>
            <a:off x="0" y="0"/>
            <a:ext cx="4605867" cy="516043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random/>
  </p:transition>
  <p:hf sldNum="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Half frame with text left">
    <p:spTree>
      <p:nvGrpSpPr>
        <p:cNvPr id="1" name=""/>
        <p:cNvGrpSpPr/>
        <p:nvPr/>
      </p:nvGrpSpPr>
      <p:grpSpPr>
        <a:xfrm>
          <a:off x="0" y="0"/>
          <a:ext cx="0" cy="0"/>
          <a:chOff x="0" y="0"/>
          <a:chExt cx="0" cy="0"/>
        </a:xfrm>
      </p:grpSpPr>
      <p:sp>
        <p:nvSpPr>
          <p:cNvPr id="6" name="Rectangle 5"/>
          <p:cNvSpPr/>
          <p:nvPr userDrawn="1"/>
        </p:nvSpPr>
        <p:spPr>
          <a:xfrm>
            <a:off x="4538133" y="0"/>
            <a:ext cx="4605867" cy="516043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random/>
  </p:transition>
  <p:hf sldNum="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enter + Dark BG">
    <p:bg>
      <p:bgPr>
        <a:solidFill>
          <a:srgbClr val="181D24"/>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85800" y="387970"/>
            <a:ext cx="7840133" cy="509484"/>
          </a:xfrm>
          <a:prstGeom prst="rect">
            <a:avLst/>
          </a:prstGeom>
        </p:spPr>
        <p:txBody>
          <a:bodyPr lIns="68580" tIns="34290" rIns="68580" bIns="34290">
            <a:normAutofit/>
          </a:bodyPr>
          <a:lstStyle>
            <a:lvl1pPr algn="ctr">
              <a:defRPr sz="3300" cap="all">
                <a:solidFill>
                  <a:schemeClr val="bg1">
                    <a:lumMod val="85000"/>
                  </a:schemeClr>
                </a:solidFill>
                <a:latin typeface="Lemon/Milk"/>
                <a:cs typeface="Lemon/Milk"/>
              </a:defRPr>
            </a:lvl1pPr>
          </a:lstStyle>
          <a:p>
            <a:endParaRPr lang="en-US" dirty="0"/>
          </a:p>
        </p:txBody>
      </p:sp>
      <p:sp>
        <p:nvSpPr>
          <p:cNvPr id="6" name="Text Placeholder 5"/>
          <p:cNvSpPr>
            <a:spLocks noGrp="1"/>
          </p:cNvSpPr>
          <p:nvPr>
            <p:ph type="body" sz="quarter" idx="10"/>
          </p:nvPr>
        </p:nvSpPr>
        <p:spPr>
          <a:xfrm>
            <a:off x="3547533" y="980191"/>
            <a:ext cx="2048933" cy="213595"/>
          </a:xfrm>
          <a:prstGeom prst="rect">
            <a:avLst/>
          </a:prstGeom>
        </p:spPr>
        <p:txBody>
          <a:bodyPr lIns="68580" tIns="34290" rIns="68580" bIns="34290">
            <a:noAutofit/>
          </a:bodyPr>
          <a:lstStyle>
            <a:lvl1pPr marL="0" indent="0" algn="ctr">
              <a:buNone/>
              <a:defRPr sz="1200" cap="all">
                <a:solidFill>
                  <a:schemeClr val="bg1">
                    <a:lumMod val="85000"/>
                    <a:alpha val="50000"/>
                  </a:schemeClr>
                </a:solidFill>
                <a:latin typeface="Lato Light" panose="020F0302020204030203"/>
                <a:cs typeface="Lato Light" panose="020F0302020204030203"/>
              </a:defRPr>
            </a:lvl1pPr>
          </a:lstStyle>
          <a:p>
            <a:pPr lvl="0"/>
            <a:endParaRPr lang="en-US" dirty="0"/>
          </a:p>
        </p:txBody>
      </p:sp>
      <p:cxnSp>
        <p:nvCxnSpPr>
          <p:cNvPr id="8" name="Straight Connector 7"/>
          <p:cNvCxnSpPr/>
          <p:nvPr userDrawn="1"/>
        </p:nvCxnSpPr>
        <p:spPr>
          <a:xfrm>
            <a:off x="3530598" y="931321"/>
            <a:ext cx="20743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600"/>
                                        <p:tgtEl>
                                          <p:spTgt spid="6">
                                            <p:txEl>
                                              <p:pRg st="0" end="0"/>
                                            </p:txEl>
                                          </p:spTgt>
                                        </p:tgtEl>
                                      </p:cBhvr>
                                    </p:animEffect>
                                    <p:anim calcmode="lin" valueType="num">
                                      <p:cBhvr>
                                        <p:cTn id="14" dur="6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rofile team 1">
    <p:spTree>
      <p:nvGrpSpPr>
        <p:cNvPr id="1" name=""/>
        <p:cNvGrpSpPr/>
        <p:nvPr/>
      </p:nvGrpSpPr>
      <p:grpSpPr>
        <a:xfrm>
          <a:off x="0" y="0"/>
          <a:ext cx="0" cy="0"/>
          <a:chOff x="0" y="0"/>
          <a:chExt cx="0" cy="0"/>
        </a:xfrm>
      </p:grpSpPr>
      <p:sp>
        <p:nvSpPr>
          <p:cNvPr id="6" name="Rectangle 5"/>
          <p:cNvSpPr/>
          <p:nvPr userDrawn="1"/>
        </p:nvSpPr>
        <p:spPr>
          <a:xfrm>
            <a:off x="0" y="0"/>
            <a:ext cx="2304000" cy="516043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Picture Placeholder 2"/>
          <p:cNvSpPr>
            <a:spLocks noGrp="1"/>
          </p:cNvSpPr>
          <p:nvPr>
            <p:ph type="pic" sz="quarter" idx="11"/>
          </p:nvPr>
        </p:nvSpPr>
        <p:spPr>
          <a:xfrm>
            <a:off x="2285999" y="1"/>
            <a:ext cx="2287067" cy="5160434"/>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11" name="Rectangle 10"/>
          <p:cNvSpPr/>
          <p:nvPr userDrawn="1"/>
        </p:nvSpPr>
        <p:spPr>
          <a:xfrm>
            <a:off x="4553998" y="0"/>
            <a:ext cx="2304000" cy="5160434"/>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icture Placeholder 2"/>
          <p:cNvSpPr>
            <a:spLocks noGrp="1"/>
          </p:cNvSpPr>
          <p:nvPr>
            <p:ph type="pic" sz="quarter" idx="12"/>
          </p:nvPr>
        </p:nvSpPr>
        <p:spPr>
          <a:xfrm>
            <a:off x="6849531" y="1"/>
            <a:ext cx="2340000" cy="5160434"/>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15" name="Title 3"/>
          <p:cNvSpPr>
            <a:spLocks noGrp="1"/>
          </p:cNvSpPr>
          <p:nvPr>
            <p:ph type="title"/>
          </p:nvPr>
        </p:nvSpPr>
        <p:spPr>
          <a:xfrm>
            <a:off x="211668" y="1625599"/>
            <a:ext cx="1879600" cy="601125"/>
          </a:xfrm>
          <a:prstGeom prst="rect">
            <a:avLst/>
          </a:prstGeom>
        </p:spPr>
        <p:txBody>
          <a:bodyPr lIns="68580" tIns="34290" rIns="68580" bIns="34290">
            <a:noAutofit/>
          </a:bodyPr>
          <a:lstStyle>
            <a:lvl1pPr algn="l">
              <a:defRPr sz="2000" cap="all" baseline="0">
                <a:solidFill>
                  <a:schemeClr val="bg1"/>
                </a:solidFill>
                <a:latin typeface="Lemon/Milk"/>
                <a:cs typeface="Lemon/Milk"/>
              </a:defRPr>
            </a:lvl1pPr>
          </a:lstStyle>
          <a:p>
            <a:endParaRPr lang="en-US" dirty="0"/>
          </a:p>
        </p:txBody>
      </p:sp>
      <p:cxnSp>
        <p:nvCxnSpPr>
          <p:cNvPr id="26" name="Straight Connector 25"/>
          <p:cNvCxnSpPr/>
          <p:nvPr userDrawn="1"/>
        </p:nvCxnSpPr>
        <p:spPr>
          <a:xfrm>
            <a:off x="203201" y="2218240"/>
            <a:ext cx="1888067"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27" name="Text Placeholder 5"/>
          <p:cNvSpPr>
            <a:spLocks noGrp="1"/>
          </p:cNvSpPr>
          <p:nvPr>
            <p:ph type="body" sz="quarter" idx="10"/>
          </p:nvPr>
        </p:nvSpPr>
        <p:spPr>
          <a:xfrm>
            <a:off x="203201" y="2292541"/>
            <a:ext cx="1888067" cy="213595"/>
          </a:xfrm>
          <a:prstGeom prst="rect">
            <a:avLst/>
          </a:prstGeom>
        </p:spPr>
        <p:txBody>
          <a:bodyPr lIns="68580" tIns="34290" rIns="68580" bIns="34290">
            <a:noAutofit/>
          </a:bodyPr>
          <a:lstStyle>
            <a:lvl1pPr marL="0" indent="0" algn="l">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28" name="Text Placeholder 5"/>
          <p:cNvSpPr>
            <a:spLocks noGrp="1"/>
          </p:cNvSpPr>
          <p:nvPr>
            <p:ph type="body" sz="quarter" idx="14"/>
          </p:nvPr>
        </p:nvSpPr>
        <p:spPr>
          <a:xfrm>
            <a:off x="203201" y="2597340"/>
            <a:ext cx="1888067" cy="831658"/>
          </a:xfrm>
          <a:prstGeom prst="rect">
            <a:avLst/>
          </a:prstGeom>
        </p:spPr>
        <p:txBody>
          <a:bodyPr lIns="68580" tIns="34290" rIns="68580" bIns="34290">
            <a:noAutofit/>
          </a:bodyPr>
          <a:lstStyle>
            <a:lvl1pPr marL="0" indent="0" algn="l">
              <a:lnSpc>
                <a:spcPct val="120000"/>
              </a:lnSpc>
              <a:buNone/>
              <a:defRPr lang="en-US" sz="900" smtClean="0">
                <a:solidFill>
                  <a:schemeClr val="bg1"/>
                </a:solidFill>
                <a:latin typeface="Lato Regular" panose="020F0502020204030203"/>
                <a:cs typeface="Lato Regular" panose="020F0502020204030203"/>
              </a:defRPr>
            </a:lvl1pPr>
          </a:lstStyle>
          <a:p>
            <a:pPr lvl="0"/>
            <a:endParaRPr lang="en-US" dirty="0"/>
          </a:p>
        </p:txBody>
      </p:sp>
      <p:sp>
        <p:nvSpPr>
          <p:cNvPr id="3" name="Text Placeholder 2"/>
          <p:cNvSpPr>
            <a:spLocks noGrp="1"/>
          </p:cNvSpPr>
          <p:nvPr>
            <p:ph type="body" sz="quarter" idx="15"/>
          </p:nvPr>
        </p:nvSpPr>
        <p:spPr>
          <a:xfrm>
            <a:off x="321208" y="3471846"/>
            <a:ext cx="381529" cy="381529"/>
          </a:xfrm>
          <a:prstGeom prst="rect">
            <a:avLst/>
          </a:prstGeom>
        </p:spPr>
        <p:txBody>
          <a:bodyPr vert="horz" anchor="ctr"/>
          <a:lstStyle>
            <a:lvl1pPr marL="0" indent="0" algn="ctr">
              <a:buNone/>
              <a:defRPr sz="1600">
                <a:solidFill>
                  <a:schemeClr val="bg1"/>
                </a:solidFill>
                <a:latin typeface="FontAwesome Regular"/>
                <a:cs typeface="FontAwesome Regular"/>
              </a:defRPr>
            </a:lvl1pPr>
            <a:lvl2pPr marL="342900" indent="0">
              <a:buNone/>
              <a:defRPr sz="1200">
                <a:latin typeface="FontAwesome Regular"/>
                <a:cs typeface="FontAwesome Regular"/>
              </a:defRPr>
            </a:lvl2pPr>
            <a:lvl3pPr marL="685800" indent="0">
              <a:buNone/>
              <a:defRPr sz="1200">
                <a:latin typeface="FontAwesome Regular"/>
                <a:cs typeface="FontAwesome Regular"/>
              </a:defRPr>
            </a:lvl3pPr>
            <a:lvl4pPr marL="1028700" indent="0">
              <a:buNone/>
              <a:defRPr sz="1200">
                <a:latin typeface="FontAwesome Regular"/>
                <a:cs typeface="FontAwesome Regular"/>
              </a:defRPr>
            </a:lvl4pPr>
            <a:lvl5pPr marL="1371600" indent="0">
              <a:buNone/>
              <a:defRPr sz="1200">
                <a:latin typeface="FontAwesome Regular"/>
                <a:cs typeface="FontAwesome Regular"/>
              </a:defRPr>
            </a:lvl5pPr>
          </a:lstStyle>
          <a:p>
            <a:pPr lvl="0"/>
            <a:endParaRPr lang="en-US" dirty="0"/>
          </a:p>
        </p:txBody>
      </p:sp>
      <p:sp>
        <p:nvSpPr>
          <p:cNvPr id="13" name="Text Placeholder 2"/>
          <p:cNvSpPr>
            <a:spLocks noGrp="1"/>
          </p:cNvSpPr>
          <p:nvPr>
            <p:ph type="body" sz="quarter" idx="16"/>
          </p:nvPr>
        </p:nvSpPr>
        <p:spPr>
          <a:xfrm>
            <a:off x="769942" y="3471846"/>
            <a:ext cx="381529" cy="381529"/>
          </a:xfrm>
          <a:prstGeom prst="rect">
            <a:avLst/>
          </a:prstGeom>
        </p:spPr>
        <p:txBody>
          <a:bodyPr vert="horz" anchor="ctr"/>
          <a:lstStyle>
            <a:lvl1pPr marL="0" indent="0" algn="ctr">
              <a:buNone/>
              <a:defRPr sz="1600">
                <a:solidFill>
                  <a:schemeClr val="bg1"/>
                </a:solidFill>
                <a:latin typeface="FontAwesome Regular"/>
                <a:cs typeface="FontAwesome Regular"/>
              </a:defRPr>
            </a:lvl1pPr>
            <a:lvl2pPr marL="342900" indent="0">
              <a:buNone/>
              <a:defRPr sz="1200">
                <a:latin typeface="FontAwesome Regular"/>
                <a:cs typeface="FontAwesome Regular"/>
              </a:defRPr>
            </a:lvl2pPr>
            <a:lvl3pPr marL="685800" indent="0">
              <a:buNone/>
              <a:defRPr sz="1200">
                <a:latin typeface="FontAwesome Regular"/>
                <a:cs typeface="FontAwesome Regular"/>
              </a:defRPr>
            </a:lvl3pPr>
            <a:lvl4pPr marL="1028700" indent="0">
              <a:buNone/>
              <a:defRPr sz="1200">
                <a:latin typeface="FontAwesome Regular"/>
                <a:cs typeface="FontAwesome Regular"/>
              </a:defRPr>
            </a:lvl4pPr>
            <a:lvl5pPr marL="1371600" indent="0">
              <a:buNone/>
              <a:defRPr sz="1200">
                <a:latin typeface="FontAwesome Regular"/>
                <a:cs typeface="FontAwesome Regular"/>
              </a:defRPr>
            </a:lvl5pPr>
          </a:lstStyle>
          <a:p>
            <a:pPr lvl="0"/>
            <a:endParaRPr lang="en-US" dirty="0"/>
          </a:p>
        </p:txBody>
      </p:sp>
      <p:sp>
        <p:nvSpPr>
          <p:cNvPr id="14" name="Text Placeholder 2"/>
          <p:cNvSpPr>
            <a:spLocks noGrp="1"/>
          </p:cNvSpPr>
          <p:nvPr>
            <p:ph type="body" sz="quarter" idx="17"/>
          </p:nvPr>
        </p:nvSpPr>
        <p:spPr>
          <a:xfrm>
            <a:off x="1210208" y="3471846"/>
            <a:ext cx="381529" cy="381529"/>
          </a:xfrm>
          <a:prstGeom prst="rect">
            <a:avLst/>
          </a:prstGeom>
        </p:spPr>
        <p:txBody>
          <a:bodyPr vert="horz" anchor="ctr"/>
          <a:lstStyle>
            <a:lvl1pPr marL="0" indent="0" algn="ctr">
              <a:buNone/>
              <a:defRPr sz="1600">
                <a:solidFill>
                  <a:schemeClr val="bg1"/>
                </a:solidFill>
                <a:latin typeface="FontAwesome Regular"/>
                <a:cs typeface="FontAwesome Regular"/>
              </a:defRPr>
            </a:lvl1pPr>
            <a:lvl2pPr marL="342900" indent="0">
              <a:buNone/>
              <a:defRPr sz="1200">
                <a:latin typeface="FontAwesome Regular"/>
                <a:cs typeface="FontAwesome Regular"/>
              </a:defRPr>
            </a:lvl2pPr>
            <a:lvl3pPr marL="685800" indent="0">
              <a:buNone/>
              <a:defRPr sz="1200">
                <a:latin typeface="FontAwesome Regular"/>
                <a:cs typeface="FontAwesome Regular"/>
              </a:defRPr>
            </a:lvl3pPr>
            <a:lvl4pPr marL="1028700" indent="0">
              <a:buNone/>
              <a:defRPr sz="1200">
                <a:latin typeface="FontAwesome Regular"/>
                <a:cs typeface="FontAwesome Regular"/>
              </a:defRPr>
            </a:lvl4pPr>
            <a:lvl5pPr marL="1371600" indent="0">
              <a:buNone/>
              <a:defRPr sz="1200">
                <a:latin typeface="FontAwesome Regular"/>
                <a:cs typeface="FontAwesome Regular"/>
              </a:defRPr>
            </a:lvl5pPr>
          </a:lstStyle>
          <a:p>
            <a:pPr lvl="0"/>
            <a:endParaRPr lang="en-US" dirty="0"/>
          </a:p>
        </p:txBody>
      </p:sp>
      <p:sp>
        <p:nvSpPr>
          <p:cNvPr id="16" name="Text Placeholder 2"/>
          <p:cNvSpPr>
            <a:spLocks noGrp="1"/>
          </p:cNvSpPr>
          <p:nvPr>
            <p:ph type="body" sz="quarter" idx="18"/>
          </p:nvPr>
        </p:nvSpPr>
        <p:spPr>
          <a:xfrm>
            <a:off x="1658942" y="3471846"/>
            <a:ext cx="381529" cy="381529"/>
          </a:xfrm>
          <a:prstGeom prst="rect">
            <a:avLst/>
          </a:prstGeom>
        </p:spPr>
        <p:txBody>
          <a:bodyPr vert="horz" anchor="ctr"/>
          <a:lstStyle>
            <a:lvl1pPr marL="0" indent="0" algn="ctr">
              <a:buNone/>
              <a:defRPr sz="1600">
                <a:solidFill>
                  <a:schemeClr val="bg1"/>
                </a:solidFill>
                <a:latin typeface="FontAwesome Regular"/>
                <a:cs typeface="FontAwesome Regular"/>
              </a:defRPr>
            </a:lvl1pPr>
            <a:lvl2pPr marL="342900" indent="0">
              <a:buNone/>
              <a:defRPr sz="1200">
                <a:latin typeface="FontAwesome Regular"/>
                <a:cs typeface="FontAwesome Regular"/>
              </a:defRPr>
            </a:lvl2pPr>
            <a:lvl3pPr marL="685800" indent="0">
              <a:buNone/>
              <a:defRPr sz="1200">
                <a:latin typeface="FontAwesome Regular"/>
                <a:cs typeface="FontAwesome Regular"/>
              </a:defRPr>
            </a:lvl3pPr>
            <a:lvl4pPr marL="1028700" indent="0">
              <a:buNone/>
              <a:defRPr sz="1200">
                <a:latin typeface="FontAwesome Regular"/>
                <a:cs typeface="FontAwesome Regular"/>
              </a:defRPr>
            </a:lvl4pPr>
            <a:lvl5pPr marL="1371600" indent="0">
              <a:buNone/>
              <a:defRPr sz="1200">
                <a:latin typeface="FontAwesome Regular"/>
                <a:cs typeface="FontAwesome Regular"/>
              </a:defRPr>
            </a:lvl5pPr>
          </a:lstStyle>
          <a:p>
            <a:pPr lvl="0"/>
            <a:endParaRPr lang="en-US" dirty="0"/>
          </a:p>
        </p:txBody>
      </p:sp>
      <p:cxnSp>
        <p:nvCxnSpPr>
          <p:cNvPr id="18" name="Straight Connector 17"/>
          <p:cNvCxnSpPr/>
          <p:nvPr userDrawn="1"/>
        </p:nvCxnSpPr>
        <p:spPr>
          <a:xfrm>
            <a:off x="4749801" y="2218240"/>
            <a:ext cx="1888067"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9" name="Text Placeholder 5"/>
          <p:cNvSpPr>
            <a:spLocks noGrp="1"/>
          </p:cNvSpPr>
          <p:nvPr>
            <p:ph type="body" sz="quarter" idx="19"/>
          </p:nvPr>
        </p:nvSpPr>
        <p:spPr>
          <a:xfrm>
            <a:off x="4749801" y="2292541"/>
            <a:ext cx="1888067" cy="213595"/>
          </a:xfrm>
          <a:prstGeom prst="rect">
            <a:avLst/>
          </a:prstGeom>
        </p:spPr>
        <p:txBody>
          <a:bodyPr lIns="68580" tIns="34290" rIns="68580" bIns="34290">
            <a:noAutofit/>
          </a:bodyPr>
          <a:lstStyle>
            <a:lvl1pPr marL="0" indent="0" algn="l">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20" name="Text Placeholder 5"/>
          <p:cNvSpPr>
            <a:spLocks noGrp="1"/>
          </p:cNvSpPr>
          <p:nvPr>
            <p:ph type="body" sz="quarter" idx="20"/>
          </p:nvPr>
        </p:nvSpPr>
        <p:spPr>
          <a:xfrm>
            <a:off x="4749801" y="2597340"/>
            <a:ext cx="1888067" cy="831658"/>
          </a:xfrm>
          <a:prstGeom prst="rect">
            <a:avLst/>
          </a:prstGeom>
        </p:spPr>
        <p:txBody>
          <a:bodyPr lIns="68580" tIns="34290" rIns="68580" bIns="34290">
            <a:noAutofit/>
          </a:bodyPr>
          <a:lstStyle>
            <a:lvl1pPr marL="0" indent="0" algn="l">
              <a:lnSpc>
                <a:spcPct val="120000"/>
              </a:lnSpc>
              <a:buNone/>
              <a:defRPr lang="en-US" sz="900" smtClean="0">
                <a:solidFill>
                  <a:schemeClr val="bg1"/>
                </a:solidFill>
                <a:latin typeface="Lato Regular" panose="020F0502020204030203"/>
                <a:cs typeface="Lato Regular" panose="020F0502020204030203"/>
              </a:defRPr>
            </a:lvl1pPr>
          </a:lstStyle>
          <a:p>
            <a:pPr lvl="0"/>
            <a:endParaRPr lang="en-US" dirty="0"/>
          </a:p>
        </p:txBody>
      </p:sp>
      <p:sp>
        <p:nvSpPr>
          <p:cNvPr id="21" name="Text Placeholder 2"/>
          <p:cNvSpPr>
            <a:spLocks noGrp="1"/>
          </p:cNvSpPr>
          <p:nvPr>
            <p:ph type="body" sz="quarter" idx="21"/>
          </p:nvPr>
        </p:nvSpPr>
        <p:spPr>
          <a:xfrm>
            <a:off x="4867808" y="3471846"/>
            <a:ext cx="381529" cy="381529"/>
          </a:xfrm>
          <a:prstGeom prst="rect">
            <a:avLst/>
          </a:prstGeom>
        </p:spPr>
        <p:txBody>
          <a:bodyPr vert="horz" anchor="ctr"/>
          <a:lstStyle>
            <a:lvl1pPr marL="0" indent="0" algn="ctr">
              <a:buNone/>
              <a:defRPr sz="1600">
                <a:solidFill>
                  <a:schemeClr val="bg1"/>
                </a:solidFill>
                <a:latin typeface="FontAwesome Regular"/>
                <a:cs typeface="FontAwesome Regular"/>
              </a:defRPr>
            </a:lvl1pPr>
            <a:lvl2pPr marL="342900" indent="0">
              <a:buNone/>
              <a:defRPr sz="1200">
                <a:latin typeface="FontAwesome Regular"/>
                <a:cs typeface="FontAwesome Regular"/>
              </a:defRPr>
            </a:lvl2pPr>
            <a:lvl3pPr marL="685800" indent="0">
              <a:buNone/>
              <a:defRPr sz="1200">
                <a:latin typeface="FontAwesome Regular"/>
                <a:cs typeface="FontAwesome Regular"/>
              </a:defRPr>
            </a:lvl3pPr>
            <a:lvl4pPr marL="1028700" indent="0">
              <a:buNone/>
              <a:defRPr sz="1200">
                <a:latin typeface="FontAwesome Regular"/>
                <a:cs typeface="FontAwesome Regular"/>
              </a:defRPr>
            </a:lvl4pPr>
            <a:lvl5pPr marL="1371600" indent="0">
              <a:buNone/>
              <a:defRPr sz="1200">
                <a:latin typeface="FontAwesome Regular"/>
                <a:cs typeface="FontAwesome Regular"/>
              </a:defRPr>
            </a:lvl5pPr>
          </a:lstStyle>
          <a:p>
            <a:pPr lvl="0"/>
            <a:endParaRPr lang="en-US" dirty="0"/>
          </a:p>
        </p:txBody>
      </p:sp>
      <p:sp>
        <p:nvSpPr>
          <p:cNvPr id="22" name="Text Placeholder 2"/>
          <p:cNvSpPr>
            <a:spLocks noGrp="1"/>
          </p:cNvSpPr>
          <p:nvPr>
            <p:ph type="body" sz="quarter" idx="22"/>
          </p:nvPr>
        </p:nvSpPr>
        <p:spPr>
          <a:xfrm>
            <a:off x="5316542" y="3471846"/>
            <a:ext cx="381529" cy="381529"/>
          </a:xfrm>
          <a:prstGeom prst="rect">
            <a:avLst/>
          </a:prstGeom>
        </p:spPr>
        <p:txBody>
          <a:bodyPr vert="horz" anchor="ctr"/>
          <a:lstStyle>
            <a:lvl1pPr marL="0" indent="0" algn="ctr">
              <a:buNone/>
              <a:defRPr sz="1600">
                <a:solidFill>
                  <a:schemeClr val="bg1"/>
                </a:solidFill>
                <a:latin typeface="FontAwesome Regular"/>
                <a:cs typeface="FontAwesome Regular"/>
              </a:defRPr>
            </a:lvl1pPr>
            <a:lvl2pPr marL="342900" indent="0">
              <a:buNone/>
              <a:defRPr sz="1200">
                <a:latin typeface="FontAwesome Regular"/>
                <a:cs typeface="FontAwesome Regular"/>
              </a:defRPr>
            </a:lvl2pPr>
            <a:lvl3pPr marL="685800" indent="0">
              <a:buNone/>
              <a:defRPr sz="1200">
                <a:latin typeface="FontAwesome Regular"/>
                <a:cs typeface="FontAwesome Regular"/>
              </a:defRPr>
            </a:lvl3pPr>
            <a:lvl4pPr marL="1028700" indent="0">
              <a:buNone/>
              <a:defRPr sz="1200">
                <a:latin typeface="FontAwesome Regular"/>
                <a:cs typeface="FontAwesome Regular"/>
              </a:defRPr>
            </a:lvl4pPr>
            <a:lvl5pPr marL="1371600" indent="0">
              <a:buNone/>
              <a:defRPr sz="1200">
                <a:latin typeface="FontAwesome Regular"/>
                <a:cs typeface="FontAwesome Regular"/>
              </a:defRPr>
            </a:lvl5pPr>
          </a:lstStyle>
          <a:p>
            <a:pPr lvl="0"/>
            <a:endParaRPr lang="en-US" dirty="0"/>
          </a:p>
        </p:txBody>
      </p:sp>
      <p:sp>
        <p:nvSpPr>
          <p:cNvPr id="24" name="Text Placeholder 2"/>
          <p:cNvSpPr>
            <a:spLocks noGrp="1"/>
          </p:cNvSpPr>
          <p:nvPr>
            <p:ph type="body" sz="quarter" idx="23"/>
          </p:nvPr>
        </p:nvSpPr>
        <p:spPr>
          <a:xfrm>
            <a:off x="5756808" y="3471846"/>
            <a:ext cx="381529" cy="381529"/>
          </a:xfrm>
          <a:prstGeom prst="rect">
            <a:avLst/>
          </a:prstGeom>
        </p:spPr>
        <p:txBody>
          <a:bodyPr vert="horz" anchor="ctr"/>
          <a:lstStyle>
            <a:lvl1pPr marL="0" indent="0" algn="ctr">
              <a:buNone/>
              <a:defRPr sz="1600">
                <a:solidFill>
                  <a:schemeClr val="bg1"/>
                </a:solidFill>
                <a:latin typeface="FontAwesome Regular"/>
                <a:cs typeface="FontAwesome Regular"/>
              </a:defRPr>
            </a:lvl1pPr>
            <a:lvl2pPr marL="342900" indent="0">
              <a:buNone/>
              <a:defRPr sz="1200">
                <a:latin typeface="FontAwesome Regular"/>
                <a:cs typeface="FontAwesome Regular"/>
              </a:defRPr>
            </a:lvl2pPr>
            <a:lvl3pPr marL="685800" indent="0">
              <a:buNone/>
              <a:defRPr sz="1200">
                <a:latin typeface="FontAwesome Regular"/>
                <a:cs typeface="FontAwesome Regular"/>
              </a:defRPr>
            </a:lvl3pPr>
            <a:lvl4pPr marL="1028700" indent="0">
              <a:buNone/>
              <a:defRPr sz="1200">
                <a:latin typeface="FontAwesome Regular"/>
                <a:cs typeface="FontAwesome Regular"/>
              </a:defRPr>
            </a:lvl4pPr>
            <a:lvl5pPr marL="1371600" indent="0">
              <a:buNone/>
              <a:defRPr sz="1200">
                <a:latin typeface="FontAwesome Regular"/>
                <a:cs typeface="FontAwesome Regular"/>
              </a:defRPr>
            </a:lvl5pPr>
          </a:lstStyle>
          <a:p>
            <a:pPr lvl="0"/>
            <a:endParaRPr lang="en-US" dirty="0"/>
          </a:p>
        </p:txBody>
      </p:sp>
      <p:sp>
        <p:nvSpPr>
          <p:cNvPr id="25" name="Text Placeholder 2"/>
          <p:cNvSpPr>
            <a:spLocks noGrp="1"/>
          </p:cNvSpPr>
          <p:nvPr>
            <p:ph type="body" sz="quarter" idx="24"/>
          </p:nvPr>
        </p:nvSpPr>
        <p:spPr>
          <a:xfrm>
            <a:off x="6205542" y="3471846"/>
            <a:ext cx="381529" cy="381529"/>
          </a:xfrm>
          <a:prstGeom prst="rect">
            <a:avLst/>
          </a:prstGeom>
        </p:spPr>
        <p:txBody>
          <a:bodyPr vert="horz" anchor="ctr"/>
          <a:lstStyle>
            <a:lvl1pPr marL="0" indent="0" algn="ctr">
              <a:buNone/>
              <a:defRPr sz="1600">
                <a:solidFill>
                  <a:schemeClr val="bg1"/>
                </a:solidFill>
                <a:latin typeface="FontAwesome Regular"/>
                <a:cs typeface="FontAwesome Regular"/>
              </a:defRPr>
            </a:lvl1pPr>
            <a:lvl2pPr marL="342900" indent="0">
              <a:buNone/>
              <a:defRPr sz="1200">
                <a:latin typeface="FontAwesome Regular"/>
                <a:cs typeface="FontAwesome Regular"/>
              </a:defRPr>
            </a:lvl2pPr>
            <a:lvl3pPr marL="685800" indent="0">
              <a:buNone/>
              <a:defRPr sz="1200">
                <a:latin typeface="FontAwesome Regular"/>
                <a:cs typeface="FontAwesome Regular"/>
              </a:defRPr>
            </a:lvl3pPr>
            <a:lvl4pPr marL="1028700" indent="0">
              <a:buNone/>
              <a:defRPr sz="1200">
                <a:latin typeface="FontAwesome Regular"/>
                <a:cs typeface="FontAwesome Regular"/>
              </a:defRPr>
            </a:lvl4pPr>
            <a:lvl5pPr marL="1371600" indent="0">
              <a:buNone/>
              <a:defRPr sz="1200">
                <a:latin typeface="FontAwesome Regular"/>
                <a:cs typeface="FontAwesome Regular"/>
              </a:defRPr>
            </a:lvl5pPr>
          </a:lstStyle>
          <a:p>
            <a:pPr lvl="0"/>
            <a:endParaRPr lang="en-US" dirty="0"/>
          </a:p>
        </p:txBody>
      </p:sp>
      <p:sp>
        <p:nvSpPr>
          <p:cNvPr id="4" name="Text Placeholder 3"/>
          <p:cNvSpPr>
            <a:spLocks noGrp="1"/>
          </p:cNvSpPr>
          <p:nvPr>
            <p:ph type="body" sz="quarter" idx="25"/>
          </p:nvPr>
        </p:nvSpPr>
        <p:spPr>
          <a:xfrm>
            <a:off x="4758797" y="1642532"/>
            <a:ext cx="1879070" cy="575733"/>
          </a:xfrm>
          <a:prstGeom prst="rect">
            <a:avLst/>
          </a:prstGeom>
        </p:spPr>
        <p:txBody>
          <a:bodyPr vert="horz"/>
          <a:lstStyle>
            <a:lvl1pPr marL="0" indent="0">
              <a:buNone/>
              <a:defRPr>
                <a:solidFill>
                  <a:schemeClr val="bg1"/>
                </a:solidFill>
                <a:latin typeface="Lemon/Milk"/>
                <a:cs typeface="Lemon/Milk"/>
              </a:defRPr>
            </a:lvl1pPr>
            <a:lvl2pPr marL="342900" indent="0">
              <a:buNone/>
              <a:defRPr>
                <a:solidFill>
                  <a:schemeClr val="bg1"/>
                </a:solidFill>
                <a:latin typeface="Lemon/Milk"/>
                <a:cs typeface="Lemon/Milk"/>
              </a:defRPr>
            </a:lvl2pPr>
            <a:lvl3pPr marL="685800" indent="0">
              <a:buNone/>
              <a:defRPr>
                <a:solidFill>
                  <a:schemeClr val="bg1"/>
                </a:solidFill>
                <a:latin typeface="Lemon/Milk"/>
                <a:cs typeface="Lemon/Milk"/>
              </a:defRPr>
            </a:lvl3pPr>
            <a:lvl4pPr marL="1028700" indent="0">
              <a:buNone/>
              <a:defRPr>
                <a:solidFill>
                  <a:schemeClr val="bg1"/>
                </a:solidFill>
                <a:latin typeface="Lemon/Milk"/>
                <a:cs typeface="Lemon/Milk"/>
              </a:defRPr>
            </a:lvl4pPr>
            <a:lvl5pPr marL="1371600" indent="0">
              <a:buNone/>
              <a:defRPr>
                <a:solidFill>
                  <a:schemeClr val="bg1"/>
                </a:solidFill>
                <a:latin typeface="Lemon/Milk"/>
                <a:cs typeface="Lemon/Milk"/>
              </a:defRPr>
            </a:lvl5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37" presetClass="entr" presetSubtype="0" fill="hold" grpId="0" nodeType="withEffect" nodePh="1">
                                  <p:stCondLst>
                                    <p:cond delay="0"/>
                                  </p:stCondLst>
                                  <p:endCondLst>
                                    <p:cond evt="begin" delay="0">
                                      <p:tn val="11"/>
                                    </p:cond>
                                  </p:endCondLst>
                                  <p:childTnLst>
                                    <p:set>
                                      <p:cBhvr>
                                        <p:cTn id="12" dur="1" fill="hold">
                                          <p:stCondLst>
                                            <p:cond delay="0"/>
                                          </p:stCondLst>
                                        </p:cTn>
                                        <p:tgtEl>
                                          <p:spTgt spid="15"/>
                                        </p:tgtEl>
                                        <p:attrNameLst>
                                          <p:attrName>style.visibility</p:attrName>
                                        </p:attrNameLst>
                                      </p:cBhvr>
                                      <p:to>
                                        <p:strVal val="visible"/>
                                      </p:to>
                                    </p:set>
                                    <p:animEffect transition="in" filter="fade">
                                      <p:cBhvr>
                                        <p:cTn id="13" dur="600"/>
                                        <p:tgtEl>
                                          <p:spTgt spid="15"/>
                                        </p:tgtEl>
                                      </p:cBhvr>
                                    </p:animEffect>
                                    <p:anim calcmode="lin" valueType="num">
                                      <p:cBhvr>
                                        <p:cTn id="14" dur="600" fill="hold"/>
                                        <p:tgtEl>
                                          <p:spTgt spid="15"/>
                                        </p:tgtEl>
                                        <p:attrNameLst>
                                          <p:attrName>ppt_x</p:attrName>
                                        </p:attrNameLst>
                                      </p:cBhvr>
                                      <p:tavLst>
                                        <p:tav tm="0">
                                          <p:val>
                                            <p:strVal val="#ppt_x"/>
                                          </p:val>
                                        </p:tav>
                                        <p:tav tm="100000">
                                          <p:val>
                                            <p:strVal val="#ppt_x"/>
                                          </p:val>
                                        </p:tav>
                                      </p:tavLst>
                                    </p:anim>
                                    <p:anim calcmode="lin" valueType="num">
                                      <p:cBhvr>
                                        <p:cTn id="15" dur="540" decel="100000" fill="hold"/>
                                        <p:tgtEl>
                                          <p:spTgt spid="15"/>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5"/>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27">
                                            <p:txEl>
                                              <p:pRg st="0" end="0"/>
                                            </p:txEl>
                                          </p:spTgt>
                                        </p:tgtEl>
                                        <p:attrNameLst>
                                          <p:attrName>style.visibility</p:attrName>
                                        </p:attrNameLst>
                                      </p:cBhvr>
                                      <p:to>
                                        <p:strVal val="visible"/>
                                      </p:to>
                                    </p:set>
                                    <p:animEffect transition="in" filter="fade">
                                      <p:cBhvr>
                                        <p:cTn id="19" dur="600"/>
                                        <p:tgtEl>
                                          <p:spTgt spid="27">
                                            <p:txEl>
                                              <p:pRg st="0" end="0"/>
                                            </p:txEl>
                                          </p:spTgt>
                                        </p:tgtEl>
                                      </p:cBhvr>
                                    </p:animEffect>
                                    <p:anim calcmode="lin" valueType="num">
                                      <p:cBhvr>
                                        <p:cTn id="20" dur="6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27">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27">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300"/>
                                  </p:stCondLst>
                                  <p:endCondLst>
                                    <p:cond evt="begin" delay="0">
                                      <p:tn val="23"/>
                                    </p:cond>
                                  </p:endCondLst>
                                  <p:childTnLst>
                                    <p:set>
                                      <p:cBhvr>
                                        <p:cTn id="24" dur="1" fill="hold">
                                          <p:stCondLst>
                                            <p:cond delay="0"/>
                                          </p:stCondLst>
                                        </p:cTn>
                                        <p:tgtEl>
                                          <p:spTgt spid="28">
                                            <p:txEl>
                                              <p:pRg st="0" end="0"/>
                                            </p:txEl>
                                          </p:spTgt>
                                        </p:tgtEl>
                                        <p:attrNameLst>
                                          <p:attrName>style.visibility</p:attrName>
                                        </p:attrNameLst>
                                      </p:cBhvr>
                                      <p:to>
                                        <p:strVal val="visible"/>
                                      </p:to>
                                    </p:set>
                                    <p:animEffect transition="in" filter="fade">
                                      <p:cBhvr>
                                        <p:cTn id="25" dur="600"/>
                                        <p:tgtEl>
                                          <p:spTgt spid="28">
                                            <p:txEl>
                                              <p:pRg st="0" end="0"/>
                                            </p:txEl>
                                          </p:spTgt>
                                        </p:tgtEl>
                                      </p:cBhvr>
                                    </p:animEffect>
                                    <p:anim calcmode="lin" valueType="num">
                                      <p:cBhvr>
                                        <p:cTn id="26" dur="6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28">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28">
                                            <p:txEl>
                                              <p:pRg st="0" end="0"/>
                                            </p:txEl>
                                          </p:spTgt>
                                        </p:tgtEl>
                                        <p:attrNameLst>
                                          <p:attrName>ppt_y</p:attrName>
                                        </p:attrNameLst>
                                      </p:cBhvr>
                                      <p:tavLst>
                                        <p:tav tm="0">
                                          <p:val>
                                            <p:strVal val="#ppt_y-.03"/>
                                          </p:val>
                                        </p:tav>
                                        <p:tav tm="100000">
                                          <p:val>
                                            <p:strVal val="#ppt_y"/>
                                          </p:val>
                                        </p:tav>
                                      </p:tavLst>
                                    </p:anim>
                                  </p:childTnLst>
                                </p:cTn>
                              </p:par>
                              <p:par>
                                <p:cTn id="29" presetID="22" presetClass="entr" presetSubtype="4" fill="hold" nodeType="withEffect">
                                  <p:stCondLst>
                                    <p:cond delay="30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par>
                                <p:cTn id="32" presetID="53" presetClass="entr" presetSubtype="16" fill="hold" grpId="0" nodeType="withEffect" nodePh="1">
                                  <p:stCondLst>
                                    <p:cond delay="300"/>
                                  </p:stCondLst>
                                  <p:endCondLst>
                                    <p:cond evt="begin" delay="0">
                                      <p:tn val="32"/>
                                    </p:cond>
                                  </p:endCondLst>
                                  <p:childTnLst>
                                    <p:set>
                                      <p:cBhvr>
                                        <p:cTn id="33" dur="1" fill="hold">
                                          <p:stCondLst>
                                            <p:cond delay="0"/>
                                          </p:stCondLst>
                                        </p:cTn>
                                        <p:tgtEl>
                                          <p:spTgt spid="3">
                                            <p:txEl>
                                              <p:pRg st="0" end="0"/>
                                            </p:txEl>
                                          </p:spTgt>
                                        </p:tgtEl>
                                        <p:attrNameLst>
                                          <p:attrName>style.visibility</p:attrName>
                                        </p:attrNameLst>
                                      </p:cBhvr>
                                      <p:to>
                                        <p:strVal val="visible"/>
                                      </p:to>
                                    </p:set>
                                    <p:anim calcmode="lin" valueType="num">
                                      <p:cBhvr>
                                        <p:cTn id="34" dur="4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5" dur="4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6" dur="400"/>
                                        <p:tgtEl>
                                          <p:spTgt spid="3">
                                            <p:txEl>
                                              <p:pRg st="0" end="0"/>
                                            </p:txEl>
                                          </p:spTgt>
                                        </p:tgtEl>
                                      </p:cBhvr>
                                    </p:animEffect>
                                  </p:childTnLst>
                                </p:cTn>
                              </p:par>
                              <p:par>
                                <p:cTn id="37" presetID="53" presetClass="entr" presetSubtype="16" fill="hold" grpId="0" nodeType="withEffect" nodePh="1">
                                  <p:stCondLst>
                                    <p:cond delay="30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p:cTn id="39" dur="4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40" dur="4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41" dur="400"/>
                                        <p:tgtEl>
                                          <p:spTgt spid="13">
                                            <p:txEl>
                                              <p:pRg st="0" end="0"/>
                                            </p:txEl>
                                          </p:spTgt>
                                        </p:tgtEl>
                                      </p:cBhvr>
                                    </p:animEffect>
                                  </p:childTnLst>
                                </p:cTn>
                              </p:par>
                              <p:par>
                                <p:cTn id="42" presetID="53" presetClass="entr" presetSubtype="16" fill="hold" grpId="0" nodeType="withEffect" nodePh="1">
                                  <p:stCondLst>
                                    <p:cond delay="300"/>
                                  </p:stCondLst>
                                  <p:endCondLst>
                                    <p:cond evt="begin" delay="0">
                                      <p:tn val="42"/>
                                    </p:cond>
                                  </p:endCondLst>
                                  <p:childTnLst>
                                    <p:set>
                                      <p:cBhvr>
                                        <p:cTn id="43" dur="1" fill="hold">
                                          <p:stCondLst>
                                            <p:cond delay="0"/>
                                          </p:stCondLst>
                                        </p:cTn>
                                        <p:tgtEl>
                                          <p:spTgt spid="14">
                                            <p:txEl>
                                              <p:pRg st="0" end="0"/>
                                            </p:txEl>
                                          </p:spTgt>
                                        </p:tgtEl>
                                        <p:attrNameLst>
                                          <p:attrName>style.visibility</p:attrName>
                                        </p:attrNameLst>
                                      </p:cBhvr>
                                      <p:to>
                                        <p:strVal val="visible"/>
                                      </p:to>
                                    </p:set>
                                    <p:anim calcmode="lin" valueType="num">
                                      <p:cBhvr>
                                        <p:cTn id="44" dur="4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5" dur="4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46" dur="400"/>
                                        <p:tgtEl>
                                          <p:spTgt spid="14">
                                            <p:txEl>
                                              <p:pRg st="0" end="0"/>
                                            </p:txEl>
                                          </p:spTgt>
                                        </p:tgtEl>
                                      </p:cBhvr>
                                    </p:animEffect>
                                  </p:childTnLst>
                                </p:cTn>
                              </p:par>
                              <p:par>
                                <p:cTn id="47" presetID="53" presetClass="entr" presetSubtype="16" fill="hold" grpId="0" nodeType="withEffect" nodePh="1">
                                  <p:stCondLst>
                                    <p:cond delay="300"/>
                                  </p:stCondLst>
                                  <p:endCondLst>
                                    <p:cond evt="begin" delay="0">
                                      <p:tn val="47"/>
                                    </p:cond>
                                  </p:endCondLst>
                                  <p:childTnLst>
                                    <p:set>
                                      <p:cBhvr>
                                        <p:cTn id="48" dur="1" fill="hold">
                                          <p:stCondLst>
                                            <p:cond delay="0"/>
                                          </p:stCondLst>
                                        </p:cTn>
                                        <p:tgtEl>
                                          <p:spTgt spid="16">
                                            <p:txEl>
                                              <p:pRg st="0" end="0"/>
                                            </p:txEl>
                                          </p:spTgt>
                                        </p:tgtEl>
                                        <p:attrNameLst>
                                          <p:attrName>style.visibility</p:attrName>
                                        </p:attrNameLst>
                                      </p:cBhvr>
                                      <p:to>
                                        <p:strVal val="visible"/>
                                      </p:to>
                                    </p:set>
                                    <p:anim calcmode="lin" valueType="num">
                                      <p:cBhvr>
                                        <p:cTn id="49" dur="4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50" dur="4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51" dur="400"/>
                                        <p:tgtEl>
                                          <p:spTgt spid="16">
                                            <p:txEl>
                                              <p:pRg st="0" end="0"/>
                                            </p:txEl>
                                          </p:spTgt>
                                        </p:tgtEl>
                                      </p:cBhvr>
                                    </p:animEffect>
                                  </p:childTnLst>
                                </p:cTn>
                              </p:par>
                              <p:par>
                                <p:cTn id="52" presetID="37" presetClass="entr" presetSubtype="0" fill="hold" grpId="0" nodeType="withEffect" nodePh="1">
                                  <p:stCondLst>
                                    <p:cond delay="300"/>
                                  </p:stCondLst>
                                  <p:endCondLst>
                                    <p:cond evt="begin" delay="0">
                                      <p:tn val="52"/>
                                    </p:cond>
                                  </p:endCondLst>
                                  <p:childTnLst>
                                    <p:set>
                                      <p:cBhvr>
                                        <p:cTn id="53" dur="1" fill="hold">
                                          <p:stCondLst>
                                            <p:cond delay="0"/>
                                          </p:stCondLst>
                                        </p:cTn>
                                        <p:tgtEl>
                                          <p:spTgt spid="19">
                                            <p:txEl>
                                              <p:pRg st="0" end="0"/>
                                            </p:txEl>
                                          </p:spTgt>
                                        </p:tgtEl>
                                        <p:attrNameLst>
                                          <p:attrName>style.visibility</p:attrName>
                                        </p:attrNameLst>
                                      </p:cBhvr>
                                      <p:to>
                                        <p:strVal val="visible"/>
                                      </p:to>
                                    </p:set>
                                    <p:animEffect transition="in" filter="fade">
                                      <p:cBhvr>
                                        <p:cTn id="54" dur="600"/>
                                        <p:tgtEl>
                                          <p:spTgt spid="19">
                                            <p:txEl>
                                              <p:pRg st="0" end="0"/>
                                            </p:txEl>
                                          </p:spTgt>
                                        </p:tgtEl>
                                      </p:cBhvr>
                                    </p:animEffect>
                                    <p:anim calcmode="lin" valueType="num">
                                      <p:cBhvr>
                                        <p:cTn id="55" dur="6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56" dur="540" decel="100000" fill="hold"/>
                                        <p:tgtEl>
                                          <p:spTgt spid="19">
                                            <p:txEl>
                                              <p:pRg st="0" end="0"/>
                                            </p:txEl>
                                          </p:spTgt>
                                        </p:tgtEl>
                                        <p:attrNameLst>
                                          <p:attrName>ppt_y</p:attrName>
                                        </p:attrNameLst>
                                      </p:cBhvr>
                                      <p:tavLst>
                                        <p:tav tm="0">
                                          <p:val>
                                            <p:strVal val="#ppt_y+1"/>
                                          </p:val>
                                        </p:tav>
                                        <p:tav tm="100000">
                                          <p:val>
                                            <p:strVal val="#ppt_y-.03"/>
                                          </p:val>
                                        </p:tav>
                                      </p:tavLst>
                                    </p:anim>
                                    <p:anim calcmode="lin" valueType="num">
                                      <p:cBhvr>
                                        <p:cTn id="57" dur="60" accel="100000" fill="hold">
                                          <p:stCondLst>
                                            <p:cond delay="540"/>
                                          </p:stCondLst>
                                        </p:cTn>
                                        <p:tgtEl>
                                          <p:spTgt spid="19">
                                            <p:txEl>
                                              <p:pRg st="0" end="0"/>
                                            </p:txEl>
                                          </p:spTgt>
                                        </p:tgtEl>
                                        <p:attrNameLst>
                                          <p:attrName>ppt_y</p:attrName>
                                        </p:attrNameLst>
                                      </p:cBhvr>
                                      <p:tavLst>
                                        <p:tav tm="0">
                                          <p:val>
                                            <p:strVal val="#ppt_y-.03"/>
                                          </p:val>
                                        </p:tav>
                                        <p:tav tm="100000">
                                          <p:val>
                                            <p:strVal val="#ppt_y"/>
                                          </p:val>
                                        </p:tav>
                                      </p:tavLst>
                                    </p:anim>
                                  </p:childTnLst>
                                </p:cTn>
                              </p:par>
                              <p:par>
                                <p:cTn id="58" presetID="37" presetClass="entr" presetSubtype="0" fill="hold" grpId="0" nodeType="withEffect" nodePh="1">
                                  <p:stCondLst>
                                    <p:cond delay="300"/>
                                  </p:stCondLst>
                                  <p:endCondLst>
                                    <p:cond evt="begin" delay="0">
                                      <p:tn val="58"/>
                                    </p:cond>
                                  </p:endCondLst>
                                  <p:childTnLst>
                                    <p:set>
                                      <p:cBhvr>
                                        <p:cTn id="59" dur="1" fill="hold">
                                          <p:stCondLst>
                                            <p:cond delay="0"/>
                                          </p:stCondLst>
                                        </p:cTn>
                                        <p:tgtEl>
                                          <p:spTgt spid="20">
                                            <p:txEl>
                                              <p:pRg st="0" end="0"/>
                                            </p:txEl>
                                          </p:spTgt>
                                        </p:tgtEl>
                                        <p:attrNameLst>
                                          <p:attrName>style.visibility</p:attrName>
                                        </p:attrNameLst>
                                      </p:cBhvr>
                                      <p:to>
                                        <p:strVal val="visible"/>
                                      </p:to>
                                    </p:set>
                                    <p:animEffect transition="in" filter="fade">
                                      <p:cBhvr>
                                        <p:cTn id="60" dur="600"/>
                                        <p:tgtEl>
                                          <p:spTgt spid="20">
                                            <p:txEl>
                                              <p:pRg st="0" end="0"/>
                                            </p:txEl>
                                          </p:spTgt>
                                        </p:tgtEl>
                                      </p:cBhvr>
                                    </p:animEffect>
                                    <p:anim calcmode="lin" valueType="num">
                                      <p:cBhvr>
                                        <p:cTn id="61" dur="6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62" dur="540" decel="100000" fill="hold"/>
                                        <p:tgtEl>
                                          <p:spTgt spid="20">
                                            <p:txEl>
                                              <p:pRg st="0" end="0"/>
                                            </p:txEl>
                                          </p:spTgt>
                                        </p:tgtEl>
                                        <p:attrNameLst>
                                          <p:attrName>ppt_y</p:attrName>
                                        </p:attrNameLst>
                                      </p:cBhvr>
                                      <p:tavLst>
                                        <p:tav tm="0">
                                          <p:val>
                                            <p:strVal val="#ppt_y+1"/>
                                          </p:val>
                                        </p:tav>
                                        <p:tav tm="100000">
                                          <p:val>
                                            <p:strVal val="#ppt_y-.03"/>
                                          </p:val>
                                        </p:tav>
                                      </p:tavLst>
                                    </p:anim>
                                    <p:anim calcmode="lin" valueType="num">
                                      <p:cBhvr>
                                        <p:cTn id="63" dur="60" accel="100000" fill="hold">
                                          <p:stCondLst>
                                            <p:cond delay="540"/>
                                          </p:stCondLst>
                                        </p:cTn>
                                        <p:tgtEl>
                                          <p:spTgt spid="20">
                                            <p:txEl>
                                              <p:pRg st="0" end="0"/>
                                            </p:txEl>
                                          </p:spTgt>
                                        </p:tgtEl>
                                        <p:attrNameLst>
                                          <p:attrName>ppt_y</p:attrName>
                                        </p:attrNameLst>
                                      </p:cBhvr>
                                      <p:tavLst>
                                        <p:tav tm="0">
                                          <p:val>
                                            <p:strVal val="#ppt_y-.03"/>
                                          </p:val>
                                        </p:tav>
                                        <p:tav tm="100000">
                                          <p:val>
                                            <p:strVal val="#ppt_y"/>
                                          </p:val>
                                        </p:tav>
                                      </p:tavLst>
                                    </p:anim>
                                  </p:childTnLst>
                                </p:cTn>
                              </p:par>
                              <p:par>
                                <p:cTn id="64" presetID="22" presetClass="entr" presetSubtype="4" fill="hold" nodeType="withEffect">
                                  <p:stCondLst>
                                    <p:cond delay="300"/>
                                  </p:stCondLst>
                                  <p:childTnLst>
                                    <p:set>
                                      <p:cBhvr>
                                        <p:cTn id="65" dur="1" fill="hold">
                                          <p:stCondLst>
                                            <p:cond delay="0"/>
                                          </p:stCondLst>
                                        </p:cTn>
                                        <p:tgtEl>
                                          <p:spTgt spid="18"/>
                                        </p:tgtEl>
                                        <p:attrNameLst>
                                          <p:attrName>style.visibility</p:attrName>
                                        </p:attrNameLst>
                                      </p:cBhvr>
                                      <p:to>
                                        <p:strVal val="visible"/>
                                      </p:to>
                                    </p:set>
                                    <p:animEffect transition="in" filter="wipe(down)">
                                      <p:cBhvr>
                                        <p:cTn id="66" dur="500"/>
                                        <p:tgtEl>
                                          <p:spTgt spid="18"/>
                                        </p:tgtEl>
                                      </p:cBhvr>
                                    </p:animEffect>
                                  </p:childTnLst>
                                </p:cTn>
                              </p:par>
                              <p:par>
                                <p:cTn id="67" presetID="53" presetClass="entr" presetSubtype="16" fill="hold" grpId="0" nodeType="withEffect" nodePh="1">
                                  <p:stCondLst>
                                    <p:cond delay="300"/>
                                  </p:stCondLst>
                                  <p:endCondLst>
                                    <p:cond evt="begin" delay="0">
                                      <p:tn val="67"/>
                                    </p:cond>
                                  </p:endCondLst>
                                  <p:childTnLst>
                                    <p:set>
                                      <p:cBhvr>
                                        <p:cTn id="68" dur="1" fill="hold">
                                          <p:stCondLst>
                                            <p:cond delay="0"/>
                                          </p:stCondLst>
                                        </p:cTn>
                                        <p:tgtEl>
                                          <p:spTgt spid="21">
                                            <p:txEl>
                                              <p:pRg st="0" end="0"/>
                                            </p:txEl>
                                          </p:spTgt>
                                        </p:tgtEl>
                                        <p:attrNameLst>
                                          <p:attrName>style.visibility</p:attrName>
                                        </p:attrNameLst>
                                      </p:cBhvr>
                                      <p:to>
                                        <p:strVal val="visible"/>
                                      </p:to>
                                    </p:set>
                                    <p:anim calcmode="lin" valueType="num">
                                      <p:cBhvr>
                                        <p:cTn id="69" dur="4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70" dur="4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71" dur="400"/>
                                        <p:tgtEl>
                                          <p:spTgt spid="21">
                                            <p:txEl>
                                              <p:pRg st="0" end="0"/>
                                            </p:txEl>
                                          </p:spTgt>
                                        </p:tgtEl>
                                      </p:cBhvr>
                                    </p:animEffect>
                                  </p:childTnLst>
                                </p:cTn>
                              </p:par>
                              <p:par>
                                <p:cTn id="72" presetID="53" presetClass="entr" presetSubtype="16" fill="hold" grpId="0" nodeType="withEffect" nodePh="1">
                                  <p:stCondLst>
                                    <p:cond delay="300"/>
                                  </p:stCondLst>
                                  <p:endCondLst>
                                    <p:cond evt="begin" delay="0">
                                      <p:tn val="72"/>
                                    </p:cond>
                                  </p:endCondLst>
                                  <p:childTnLst>
                                    <p:set>
                                      <p:cBhvr>
                                        <p:cTn id="73" dur="1" fill="hold">
                                          <p:stCondLst>
                                            <p:cond delay="0"/>
                                          </p:stCondLst>
                                        </p:cTn>
                                        <p:tgtEl>
                                          <p:spTgt spid="22">
                                            <p:txEl>
                                              <p:pRg st="0" end="0"/>
                                            </p:txEl>
                                          </p:spTgt>
                                        </p:tgtEl>
                                        <p:attrNameLst>
                                          <p:attrName>style.visibility</p:attrName>
                                        </p:attrNameLst>
                                      </p:cBhvr>
                                      <p:to>
                                        <p:strVal val="visible"/>
                                      </p:to>
                                    </p:set>
                                    <p:anim calcmode="lin" valueType="num">
                                      <p:cBhvr>
                                        <p:cTn id="74" dur="4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5" dur="4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6" dur="400"/>
                                        <p:tgtEl>
                                          <p:spTgt spid="22">
                                            <p:txEl>
                                              <p:pRg st="0" end="0"/>
                                            </p:txEl>
                                          </p:spTgt>
                                        </p:tgtEl>
                                      </p:cBhvr>
                                    </p:animEffect>
                                  </p:childTnLst>
                                </p:cTn>
                              </p:par>
                              <p:par>
                                <p:cTn id="77" presetID="53" presetClass="entr" presetSubtype="16" fill="hold" grpId="0" nodeType="withEffect" nodePh="1">
                                  <p:stCondLst>
                                    <p:cond delay="300"/>
                                  </p:stCondLst>
                                  <p:endCondLst>
                                    <p:cond evt="begin" delay="0">
                                      <p:tn val="77"/>
                                    </p:cond>
                                  </p:endCondLst>
                                  <p:childTnLst>
                                    <p:set>
                                      <p:cBhvr>
                                        <p:cTn id="78" dur="1" fill="hold">
                                          <p:stCondLst>
                                            <p:cond delay="0"/>
                                          </p:stCondLst>
                                        </p:cTn>
                                        <p:tgtEl>
                                          <p:spTgt spid="24">
                                            <p:txEl>
                                              <p:pRg st="0" end="0"/>
                                            </p:txEl>
                                          </p:spTgt>
                                        </p:tgtEl>
                                        <p:attrNameLst>
                                          <p:attrName>style.visibility</p:attrName>
                                        </p:attrNameLst>
                                      </p:cBhvr>
                                      <p:to>
                                        <p:strVal val="visible"/>
                                      </p:to>
                                    </p:set>
                                    <p:anim calcmode="lin" valueType="num">
                                      <p:cBhvr>
                                        <p:cTn id="79" dur="4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80" dur="4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81" dur="400"/>
                                        <p:tgtEl>
                                          <p:spTgt spid="24">
                                            <p:txEl>
                                              <p:pRg st="0" end="0"/>
                                            </p:txEl>
                                          </p:spTgt>
                                        </p:tgtEl>
                                      </p:cBhvr>
                                    </p:animEffect>
                                  </p:childTnLst>
                                </p:cTn>
                              </p:par>
                              <p:par>
                                <p:cTn id="82" presetID="53" presetClass="entr" presetSubtype="16" fill="hold" grpId="0" nodeType="withEffect" nodePh="1">
                                  <p:stCondLst>
                                    <p:cond delay="300"/>
                                  </p:stCondLst>
                                  <p:endCondLst>
                                    <p:cond evt="begin" delay="0">
                                      <p:tn val="82"/>
                                    </p:cond>
                                  </p:endCondLst>
                                  <p:childTnLst>
                                    <p:set>
                                      <p:cBhvr>
                                        <p:cTn id="83" dur="1" fill="hold">
                                          <p:stCondLst>
                                            <p:cond delay="0"/>
                                          </p:stCondLst>
                                        </p:cTn>
                                        <p:tgtEl>
                                          <p:spTgt spid="25">
                                            <p:txEl>
                                              <p:pRg st="0" end="0"/>
                                            </p:txEl>
                                          </p:spTgt>
                                        </p:tgtEl>
                                        <p:attrNameLst>
                                          <p:attrName>style.visibility</p:attrName>
                                        </p:attrNameLst>
                                      </p:cBhvr>
                                      <p:to>
                                        <p:strVal val="visible"/>
                                      </p:to>
                                    </p:set>
                                    <p:anim calcmode="lin" valueType="num">
                                      <p:cBhvr>
                                        <p:cTn id="84" dur="4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85" dur="4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86" dur="400"/>
                                        <p:tgtEl>
                                          <p:spTgt spid="25">
                                            <p:txEl>
                                              <p:pRg st="0" end="0"/>
                                            </p:txEl>
                                          </p:spTgt>
                                        </p:tgtEl>
                                      </p:cBhvr>
                                    </p:animEffect>
                                  </p:childTnLst>
                                </p:cTn>
                              </p:par>
                              <p:par>
                                <p:cTn id="87" presetID="37" presetClass="entr" presetSubtype="0" fill="hold" grpId="0" nodeType="withEffect" nodePh="1">
                                  <p:stCondLst>
                                    <p:cond delay="300"/>
                                  </p:stCondLst>
                                  <p:endCondLst>
                                    <p:cond evt="begin" delay="0">
                                      <p:tn val="87"/>
                                    </p:cond>
                                  </p:endCondLst>
                                  <p:childTnLst>
                                    <p:set>
                                      <p:cBhvr>
                                        <p:cTn id="88" dur="1" fill="hold">
                                          <p:stCondLst>
                                            <p:cond delay="0"/>
                                          </p:stCondLst>
                                        </p:cTn>
                                        <p:tgtEl>
                                          <p:spTgt spid="4">
                                            <p:txEl>
                                              <p:pRg st="0" end="0"/>
                                            </p:txEl>
                                          </p:spTgt>
                                        </p:tgtEl>
                                        <p:attrNameLst>
                                          <p:attrName>style.visibility</p:attrName>
                                        </p:attrNameLst>
                                      </p:cBhvr>
                                      <p:to>
                                        <p:strVal val="visible"/>
                                      </p:to>
                                    </p:set>
                                    <p:animEffect transition="in" filter="fade">
                                      <p:cBhvr>
                                        <p:cTn id="89" dur="600"/>
                                        <p:tgtEl>
                                          <p:spTgt spid="4">
                                            <p:txEl>
                                              <p:pRg st="0" end="0"/>
                                            </p:txEl>
                                          </p:spTgt>
                                        </p:tgtEl>
                                      </p:cBhvr>
                                    </p:animEffect>
                                    <p:anim calcmode="lin" valueType="num">
                                      <p:cBhvr>
                                        <p:cTn id="90"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1"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92"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P spid="15" grpId="0"/>
      <p:bldP spid="27"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27"/>
                        </p:tgtEl>
                        <p:attrNameLst>
                          <p:attrName>style.visibility</p:attrName>
                        </p:attrNameLst>
                      </p:cBhvr>
                      <p:to>
                        <p:strVal val="visible"/>
                      </p:to>
                    </p:set>
                    <p:animEffect transition="in" filter="fade">
                      <p:cBhvr>
                        <p:cTn dur="600"/>
                        <p:tgtEl>
                          <p:spTgt spid="27"/>
                        </p:tgtEl>
                      </p:cBhvr>
                    </p:animEffect>
                    <p:anim calcmode="lin" valueType="num">
                      <p:cBhvr>
                        <p:cTn dur="600" fill="hold"/>
                        <p:tgtEl>
                          <p:spTgt spid="27"/>
                        </p:tgtEl>
                        <p:attrNameLst>
                          <p:attrName>ppt_x</p:attrName>
                        </p:attrNameLst>
                      </p:cBhvr>
                      <p:tavLst>
                        <p:tav tm="0">
                          <p:val>
                            <p:strVal val="#ppt_x"/>
                          </p:val>
                        </p:tav>
                        <p:tav tm="100000">
                          <p:val>
                            <p:strVal val="#ppt_x"/>
                          </p:val>
                        </p:tav>
                      </p:tavLst>
                    </p:anim>
                    <p:anim calcmode="lin" valueType="num">
                      <p:cBhvr>
                        <p:cTn dur="540" decel="100000" fill="hold"/>
                        <p:tgtEl>
                          <p:spTgt spid="2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7"/>
                        </p:tgtEl>
                        <p:attrNameLst>
                          <p:attrName>ppt_y</p:attrName>
                        </p:attrNameLst>
                      </p:cBhvr>
                      <p:tavLst>
                        <p:tav tm="0">
                          <p:val>
                            <p:strVal val="#ppt_y-.03"/>
                          </p:val>
                        </p:tav>
                        <p:tav tm="100000">
                          <p:val>
                            <p:strVal val="#ppt_y"/>
                          </p:val>
                        </p:tav>
                      </p:tavLst>
                    </p:anim>
                  </p:childTnLst>
                </p:cTn>
              </p:par>
            </p:tnLst>
          </p:tmpl>
        </p:tmplLst>
      </p:bldP>
      <p:bldP spid="28"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600"/>
                        <p:tgtEl>
                          <p:spTgt spid="28"/>
                        </p:tgtEl>
                      </p:cBhvr>
                    </p:animEffect>
                    <p:anim calcmode="lin" valueType="num">
                      <p:cBhvr>
                        <p:cTn dur="600" fill="hold"/>
                        <p:tgtEl>
                          <p:spTgt spid="28"/>
                        </p:tgtEl>
                        <p:attrNameLst>
                          <p:attrName>ppt_x</p:attrName>
                        </p:attrNameLst>
                      </p:cBhvr>
                      <p:tavLst>
                        <p:tav tm="0">
                          <p:val>
                            <p:strVal val="#ppt_x"/>
                          </p:val>
                        </p:tav>
                        <p:tav tm="100000">
                          <p:val>
                            <p:strVal val="#ppt_x"/>
                          </p:val>
                        </p:tav>
                      </p:tavLst>
                    </p:anim>
                    <p:anim calcmode="lin" valueType="num">
                      <p:cBhvr>
                        <p:cTn dur="540" decel="100000" fill="hold"/>
                        <p:tgtEl>
                          <p:spTgt spid="2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8"/>
                        </p:tgtEl>
                        <p:attrNameLst>
                          <p:attrName>ppt_y</p:attrName>
                        </p:attrNameLst>
                      </p:cBhvr>
                      <p:tavLst>
                        <p:tav tm="0">
                          <p:val>
                            <p:strVal val="#ppt_y-.03"/>
                          </p:val>
                        </p:tav>
                        <p:tav tm="100000">
                          <p:val>
                            <p:strVal val="#ppt_y"/>
                          </p:val>
                        </p:tav>
                      </p:tavLst>
                    </p:anim>
                  </p:childTnLst>
                </p:cTn>
              </p:par>
            </p:tnLst>
          </p:tmpl>
        </p:tmplLst>
      </p:bldP>
      <p:bldP spid="3" grpId="0" build="p">
        <p:tmplLst>
          <p:tmpl lvl="1">
            <p:tnLst>
              <p:par>
                <p:cTn presetID="53" presetClass="entr" presetSubtype="16" fill="hold" nodeType="withEffect" nodePh="1">
                  <p:stCondLst>
                    <p:cond delay="30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p:cTn dur="400" fill="hold"/>
                        <p:tgtEl>
                          <p:spTgt spid="3"/>
                        </p:tgtEl>
                        <p:attrNameLst>
                          <p:attrName>ppt_w</p:attrName>
                        </p:attrNameLst>
                      </p:cBhvr>
                      <p:tavLst>
                        <p:tav tm="0">
                          <p:val>
                            <p:fltVal val="0"/>
                          </p:val>
                        </p:tav>
                        <p:tav tm="100000">
                          <p:val>
                            <p:strVal val="#ppt_w"/>
                          </p:val>
                        </p:tav>
                      </p:tavLst>
                    </p:anim>
                    <p:anim calcmode="lin" valueType="num">
                      <p:cBhvr>
                        <p:cTn dur="400" fill="hold"/>
                        <p:tgtEl>
                          <p:spTgt spid="3"/>
                        </p:tgtEl>
                        <p:attrNameLst>
                          <p:attrName>ppt_h</p:attrName>
                        </p:attrNameLst>
                      </p:cBhvr>
                      <p:tavLst>
                        <p:tav tm="0">
                          <p:val>
                            <p:fltVal val="0"/>
                          </p:val>
                        </p:tav>
                        <p:tav tm="100000">
                          <p:val>
                            <p:strVal val="#ppt_h"/>
                          </p:val>
                        </p:tav>
                      </p:tavLst>
                    </p:anim>
                    <p:animEffect transition="in" filter="fade">
                      <p:cBhvr>
                        <p:cTn dur="400"/>
                        <p:tgtEl>
                          <p:spTgt spid="3"/>
                        </p:tgtEl>
                      </p:cBhvr>
                    </p:animEffect>
                  </p:childTnLst>
                </p:cTn>
              </p:par>
            </p:tnLst>
          </p:tmpl>
        </p:tmplLst>
      </p:bldP>
      <p:bldP spid="13" grpId="0" build="p">
        <p:tmplLst>
          <p:tmpl lvl="1">
            <p:tnLst>
              <p:par>
                <p:cTn presetID="53" presetClass="entr" presetSubtype="16" fill="hold" nodeType="withEffect" nodePh="1">
                  <p:stCondLst>
                    <p:cond delay="30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p:cTn dur="400" fill="hold"/>
                        <p:tgtEl>
                          <p:spTgt spid="13"/>
                        </p:tgtEl>
                        <p:attrNameLst>
                          <p:attrName>ppt_w</p:attrName>
                        </p:attrNameLst>
                      </p:cBhvr>
                      <p:tavLst>
                        <p:tav tm="0">
                          <p:val>
                            <p:fltVal val="0"/>
                          </p:val>
                        </p:tav>
                        <p:tav tm="100000">
                          <p:val>
                            <p:strVal val="#ppt_w"/>
                          </p:val>
                        </p:tav>
                      </p:tavLst>
                    </p:anim>
                    <p:anim calcmode="lin" valueType="num">
                      <p:cBhvr>
                        <p:cTn dur="400" fill="hold"/>
                        <p:tgtEl>
                          <p:spTgt spid="13"/>
                        </p:tgtEl>
                        <p:attrNameLst>
                          <p:attrName>ppt_h</p:attrName>
                        </p:attrNameLst>
                      </p:cBhvr>
                      <p:tavLst>
                        <p:tav tm="0">
                          <p:val>
                            <p:fltVal val="0"/>
                          </p:val>
                        </p:tav>
                        <p:tav tm="100000">
                          <p:val>
                            <p:strVal val="#ppt_h"/>
                          </p:val>
                        </p:tav>
                      </p:tavLst>
                    </p:anim>
                    <p:animEffect transition="in" filter="fade">
                      <p:cBhvr>
                        <p:cTn dur="400"/>
                        <p:tgtEl>
                          <p:spTgt spid="13"/>
                        </p:tgtEl>
                      </p:cBhvr>
                    </p:animEffect>
                  </p:childTnLst>
                </p:cTn>
              </p:par>
            </p:tnLst>
          </p:tmpl>
        </p:tmplLst>
      </p:bldP>
      <p:bldP spid="14" grpId="0" build="p">
        <p:tmplLst>
          <p:tmpl lvl="1">
            <p:tnLst>
              <p:par>
                <p:cTn presetID="53" presetClass="entr" presetSubtype="16" fill="hold" nodeType="withEffect" nodePh="1">
                  <p:stCondLst>
                    <p:cond delay="300"/>
                  </p:stCondLst>
                  <p:endCondLst>
                    <p:cond delay="0"/>
                  </p:endCondLst>
                  <p:childTnLst>
                    <p:set>
                      <p:cBhvr>
                        <p:cTn dur="1" fill="hold">
                          <p:stCondLst>
                            <p:cond delay="0"/>
                          </p:stCondLst>
                        </p:cTn>
                        <p:tgtEl>
                          <p:spTgt spid="14"/>
                        </p:tgtEl>
                        <p:attrNameLst>
                          <p:attrName>style.visibility</p:attrName>
                        </p:attrNameLst>
                      </p:cBhvr>
                      <p:to>
                        <p:strVal val="visible"/>
                      </p:to>
                    </p:set>
                    <p:anim calcmode="lin" valueType="num">
                      <p:cBhvr>
                        <p:cTn dur="400" fill="hold"/>
                        <p:tgtEl>
                          <p:spTgt spid="14"/>
                        </p:tgtEl>
                        <p:attrNameLst>
                          <p:attrName>ppt_w</p:attrName>
                        </p:attrNameLst>
                      </p:cBhvr>
                      <p:tavLst>
                        <p:tav tm="0">
                          <p:val>
                            <p:fltVal val="0"/>
                          </p:val>
                        </p:tav>
                        <p:tav tm="100000">
                          <p:val>
                            <p:strVal val="#ppt_w"/>
                          </p:val>
                        </p:tav>
                      </p:tavLst>
                    </p:anim>
                    <p:anim calcmode="lin" valueType="num">
                      <p:cBhvr>
                        <p:cTn dur="400" fill="hold"/>
                        <p:tgtEl>
                          <p:spTgt spid="14"/>
                        </p:tgtEl>
                        <p:attrNameLst>
                          <p:attrName>ppt_h</p:attrName>
                        </p:attrNameLst>
                      </p:cBhvr>
                      <p:tavLst>
                        <p:tav tm="0">
                          <p:val>
                            <p:fltVal val="0"/>
                          </p:val>
                        </p:tav>
                        <p:tav tm="100000">
                          <p:val>
                            <p:strVal val="#ppt_h"/>
                          </p:val>
                        </p:tav>
                      </p:tavLst>
                    </p:anim>
                    <p:animEffect transition="in" filter="fade">
                      <p:cBhvr>
                        <p:cTn dur="400"/>
                        <p:tgtEl>
                          <p:spTgt spid="14"/>
                        </p:tgtEl>
                      </p:cBhvr>
                    </p:animEffect>
                  </p:childTnLst>
                </p:cTn>
              </p:par>
            </p:tnLst>
          </p:tmpl>
        </p:tmplLst>
      </p:bldP>
      <p:bldP spid="16" grpId="0" build="p">
        <p:tmplLst>
          <p:tmpl lvl="1">
            <p:tnLst>
              <p:par>
                <p:cTn presetID="53" presetClass="entr" presetSubtype="16" fill="hold" nodeType="withEffect" nodePh="1">
                  <p:stCondLst>
                    <p:cond delay="300"/>
                  </p:stCondLst>
                  <p:endCondLst>
                    <p:cond delay="0"/>
                  </p:endCondLst>
                  <p:childTnLst>
                    <p:set>
                      <p:cBhvr>
                        <p:cTn dur="1" fill="hold">
                          <p:stCondLst>
                            <p:cond delay="0"/>
                          </p:stCondLst>
                        </p:cTn>
                        <p:tgtEl>
                          <p:spTgt spid="16"/>
                        </p:tgtEl>
                        <p:attrNameLst>
                          <p:attrName>style.visibility</p:attrName>
                        </p:attrNameLst>
                      </p:cBhvr>
                      <p:to>
                        <p:strVal val="visible"/>
                      </p:to>
                    </p:set>
                    <p:anim calcmode="lin" valueType="num">
                      <p:cBhvr>
                        <p:cTn dur="400" fill="hold"/>
                        <p:tgtEl>
                          <p:spTgt spid="16"/>
                        </p:tgtEl>
                        <p:attrNameLst>
                          <p:attrName>ppt_w</p:attrName>
                        </p:attrNameLst>
                      </p:cBhvr>
                      <p:tavLst>
                        <p:tav tm="0">
                          <p:val>
                            <p:fltVal val="0"/>
                          </p:val>
                        </p:tav>
                        <p:tav tm="100000">
                          <p:val>
                            <p:strVal val="#ppt_w"/>
                          </p:val>
                        </p:tav>
                      </p:tavLst>
                    </p:anim>
                    <p:anim calcmode="lin" valueType="num">
                      <p:cBhvr>
                        <p:cTn dur="400" fill="hold"/>
                        <p:tgtEl>
                          <p:spTgt spid="16"/>
                        </p:tgtEl>
                        <p:attrNameLst>
                          <p:attrName>ppt_h</p:attrName>
                        </p:attrNameLst>
                      </p:cBhvr>
                      <p:tavLst>
                        <p:tav tm="0">
                          <p:val>
                            <p:fltVal val="0"/>
                          </p:val>
                        </p:tav>
                        <p:tav tm="100000">
                          <p:val>
                            <p:strVal val="#ppt_h"/>
                          </p:val>
                        </p:tav>
                      </p:tavLst>
                    </p:anim>
                    <p:animEffect transition="in" filter="fade">
                      <p:cBhvr>
                        <p:cTn dur="400"/>
                        <p:tgtEl>
                          <p:spTgt spid="16"/>
                        </p:tgtEl>
                      </p:cBhvr>
                    </p:animEffect>
                  </p:childTnLst>
                </p:cTn>
              </p:par>
            </p:tnLst>
          </p:tmpl>
        </p:tmplLst>
      </p:bldP>
      <p:bldP spid="19"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19"/>
                        </p:tgtEl>
                        <p:attrNameLst>
                          <p:attrName>style.visibility</p:attrName>
                        </p:attrNameLst>
                      </p:cBhvr>
                      <p:to>
                        <p:strVal val="visible"/>
                      </p:to>
                    </p:set>
                    <p:animEffect transition="in" filter="fade">
                      <p:cBhvr>
                        <p:cTn dur="600"/>
                        <p:tgtEl>
                          <p:spTgt spid="19"/>
                        </p:tgtEl>
                      </p:cBhvr>
                    </p:animEffect>
                    <p:anim calcmode="lin" valueType="num">
                      <p:cBhvr>
                        <p:cTn dur="600" fill="hold"/>
                        <p:tgtEl>
                          <p:spTgt spid="19"/>
                        </p:tgtEl>
                        <p:attrNameLst>
                          <p:attrName>ppt_x</p:attrName>
                        </p:attrNameLst>
                      </p:cBhvr>
                      <p:tavLst>
                        <p:tav tm="0">
                          <p:val>
                            <p:strVal val="#ppt_x"/>
                          </p:val>
                        </p:tav>
                        <p:tav tm="100000">
                          <p:val>
                            <p:strVal val="#ppt_x"/>
                          </p:val>
                        </p:tav>
                      </p:tavLst>
                    </p:anim>
                    <p:anim calcmode="lin" valueType="num">
                      <p:cBhvr>
                        <p:cTn dur="540" decel="100000" fill="hold"/>
                        <p:tgtEl>
                          <p:spTgt spid="1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9"/>
                        </p:tgtEl>
                        <p:attrNameLst>
                          <p:attrName>ppt_y</p:attrName>
                        </p:attrNameLst>
                      </p:cBhvr>
                      <p:tavLst>
                        <p:tav tm="0">
                          <p:val>
                            <p:strVal val="#ppt_y-.03"/>
                          </p:val>
                        </p:tav>
                        <p:tav tm="100000">
                          <p:val>
                            <p:strVal val="#ppt_y"/>
                          </p:val>
                        </p:tav>
                      </p:tavLst>
                    </p:anim>
                  </p:childTnLst>
                </p:cTn>
              </p:par>
            </p:tnLst>
          </p:tmpl>
        </p:tmplLst>
      </p:bldP>
      <p:bldP spid="20"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20"/>
                        </p:tgtEl>
                        <p:attrNameLst>
                          <p:attrName>style.visibility</p:attrName>
                        </p:attrNameLst>
                      </p:cBhvr>
                      <p:to>
                        <p:strVal val="visible"/>
                      </p:to>
                    </p:set>
                    <p:animEffect transition="in" filter="fade">
                      <p:cBhvr>
                        <p:cTn dur="600"/>
                        <p:tgtEl>
                          <p:spTgt spid="20"/>
                        </p:tgtEl>
                      </p:cBhvr>
                    </p:animEffect>
                    <p:anim calcmode="lin" valueType="num">
                      <p:cBhvr>
                        <p:cTn dur="600" fill="hold"/>
                        <p:tgtEl>
                          <p:spTgt spid="20"/>
                        </p:tgtEl>
                        <p:attrNameLst>
                          <p:attrName>ppt_x</p:attrName>
                        </p:attrNameLst>
                      </p:cBhvr>
                      <p:tavLst>
                        <p:tav tm="0">
                          <p:val>
                            <p:strVal val="#ppt_x"/>
                          </p:val>
                        </p:tav>
                        <p:tav tm="100000">
                          <p:val>
                            <p:strVal val="#ppt_x"/>
                          </p:val>
                        </p:tav>
                      </p:tavLst>
                    </p:anim>
                    <p:anim calcmode="lin" valueType="num">
                      <p:cBhvr>
                        <p:cTn dur="540" decel="100000" fill="hold"/>
                        <p:tgtEl>
                          <p:spTgt spid="2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0"/>
                        </p:tgtEl>
                        <p:attrNameLst>
                          <p:attrName>ppt_y</p:attrName>
                        </p:attrNameLst>
                      </p:cBhvr>
                      <p:tavLst>
                        <p:tav tm="0">
                          <p:val>
                            <p:strVal val="#ppt_y-.03"/>
                          </p:val>
                        </p:tav>
                        <p:tav tm="100000">
                          <p:val>
                            <p:strVal val="#ppt_y"/>
                          </p:val>
                        </p:tav>
                      </p:tavLst>
                    </p:anim>
                  </p:childTnLst>
                </p:cTn>
              </p:par>
            </p:tnLst>
          </p:tmpl>
        </p:tmplLst>
      </p:bldP>
      <p:bldP spid="21" grpId="0" build="p">
        <p:tmplLst>
          <p:tmpl lvl="1">
            <p:tnLst>
              <p:par>
                <p:cTn presetID="53" presetClass="entr" presetSubtype="16" fill="hold" nodeType="withEffect" nodePh="1">
                  <p:stCondLst>
                    <p:cond delay="300"/>
                  </p:stCondLst>
                  <p:endCondLst>
                    <p:cond delay="0"/>
                  </p:endCondLst>
                  <p:childTnLst>
                    <p:set>
                      <p:cBhvr>
                        <p:cTn dur="1" fill="hold">
                          <p:stCondLst>
                            <p:cond delay="0"/>
                          </p:stCondLst>
                        </p:cTn>
                        <p:tgtEl>
                          <p:spTgt spid="21"/>
                        </p:tgtEl>
                        <p:attrNameLst>
                          <p:attrName>style.visibility</p:attrName>
                        </p:attrNameLst>
                      </p:cBhvr>
                      <p:to>
                        <p:strVal val="visible"/>
                      </p:to>
                    </p:set>
                    <p:anim calcmode="lin" valueType="num">
                      <p:cBhvr>
                        <p:cTn dur="400" fill="hold"/>
                        <p:tgtEl>
                          <p:spTgt spid="21"/>
                        </p:tgtEl>
                        <p:attrNameLst>
                          <p:attrName>ppt_w</p:attrName>
                        </p:attrNameLst>
                      </p:cBhvr>
                      <p:tavLst>
                        <p:tav tm="0">
                          <p:val>
                            <p:fltVal val="0"/>
                          </p:val>
                        </p:tav>
                        <p:tav tm="100000">
                          <p:val>
                            <p:strVal val="#ppt_w"/>
                          </p:val>
                        </p:tav>
                      </p:tavLst>
                    </p:anim>
                    <p:anim calcmode="lin" valueType="num">
                      <p:cBhvr>
                        <p:cTn dur="400" fill="hold"/>
                        <p:tgtEl>
                          <p:spTgt spid="21"/>
                        </p:tgtEl>
                        <p:attrNameLst>
                          <p:attrName>ppt_h</p:attrName>
                        </p:attrNameLst>
                      </p:cBhvr>
                      <p:tavLst>
                        <p:tav tm="0">
                          <p:val>
                            <p:fltVal val="0"/>
                          </p:val>
                        </p:tav>
                        <p:tav tm="100000">
                          <p:val>
                            <p:strVal val="#ppt_h"/>
                          </p:val>
                        </p:tav>
                      </p:tavLst>
                    </p:anim>
                    <p:animEffect transition="in" filter="fade">
                      <p:cBhvr>
                        <p:cTn dur="400"/>
                        <p:tgtEl>
                          <p:spTgt spid="21"/>
                        </p:tgtEl>
                      </p:cBhvr>
                    </p:animEffect>
                  </p:childTnLst>
                </p:cTn>
              </p:par>
            </p:tnLst>
          </p:tmpl>
        </p:tmplLst>
      </p:bldP>
      <p:bldP spid="22" grpId="0" build="p">
        <p:tmplLst>
          <p:tmpl lvl="1">
            <p:tnLst>
              <p:par>
                <p:cTn presetID="53" presetClass="entr" presetSubtype="16" fill="hold" nodeType="withEffect" nodePh="1">
                  <p:stCondLst>
                    <p:cond delay="300"/>
                  </p:stCondLst>
                  <p:endCondLst>
                    <p:cond delay="0"/>
                  </p:endCondLst>
                  <p:childTnLst>
                    <p:set>
                      <p:cBhvr>
                        <p:cTn dur="1" fill="hold">
                          <p:stCondLst>
                            <p:cond delay="0"/>
                          </p:stCondLst>
                        </p:cTn>
                        <p:tgtEl>
                          <p:spTgt spid="22"/>
                        </p:tgtEl>
                        <p:attrNameLst>
                          <p:attrName>style.visibility</p:attrName>
                        </p:attrNameLst>
                      </p:cBhvr>
                      <p:to>
                        <p:strVal val="visible"/>
                      </p:to>
                    </p:set>
                    <p:anim calcmode="lin" valueType="num">
                      <p:cBhvr>
                        <p:cTn dur="400" fill="hold"/>
                        <p:tgtEl>
                          <p:spTgt spid="22"/>
                        </p:tgtEl>
                        <p:attrNameLst>
                          <p:attrName>ppt_w</p:attrName>
                        </p:attrNameLst>
                      </p:cBhvr>
                      <p:tavLst>
                        <p:tav tm="0">
                          <p:val>
                            <p:fltVal val="0"/>
                          </p:val>
                        </p:tav>
                        <p:tav tm="100000">
                          <p:val>
                            <p:strVal val="#ppt_w"/>
                          </p:val>
                        </p:tav>
                      </p:tavLst>
                    </p:anim>
                    <p:anim calcmode="lin" valueType="num">
                      <p:cBhvr>
                        <p:cTn dur="400" fill="hold"/>
                        <p:tgtEl>
                          <p:spTgt spid="22"/>
                        </p:tgtEl>
                        <p:attrNameLst>
                          <p:attrName>ppt_h</p:attrName>
                        </p:attrNameLst>
                      </p:cBhvr>
                      <p:tavLst>
                        <p:tav tm="0">
                          <p:val>
                            <p:fltVal val="0"/>
                          </p:val>
                        </p:tav>
                        <p:tav tm="100000">
                          <p:val>
                            <p:strVal val="#ppt_h"/>
                          </p:val>
                        </p:tav>
                      </p:tavLst>
                    </p:anim>
                    <p:animEffect transition="in" filter="fade">
                      <p:cBhvr>
                        <p:cTn dur="400"/>
                        <p:tgtEl>
                          <p:spTgt spid="22"/>
                        </p:tgtEl>
                      </p:cBhvr>
                    </p:animEffect>
                  </p:childTnLst>
                </p:cTn>
              </p:par>
            </p:tnLst>
          </p:tmpl>
        </p:tmplLst>
      </p:bldP>
      <p:bldP spid="24" grpId="0" build="p">
        <p:tmplLst>
          <p:tmpl lvl="1">
            <p:tnLst>
              <p:par>
                <p:cTn presetID="53" presetClass="entr" presetSubtype="16" fill="hold" nodeType="withEffect" nodePh="1">
                  <p:stCondLst>
                    <p:cond delay="300"/>
                  </p:stCondLst>
                  <p:endCondLst>
                    <p:cond delay="0"/>
                  </p:endCondLst>
                  <p:childTnLst>
                    <p:set>
                      <p:cBhvr>
                        <p:cTn dur="1" fill="hold">
                          <p:stCondLst>
                            <p:cond delay="0"/>
                          </p:stCondLst>
                        </p:cTn>
                        <p:tgtEl>
                          <p:spTgt spid="24"/>
                        </p:tgtEl>
                        <p:attrNameLst>
                          <p:attrName>style.visibility</p:attrName>
                        </p:attrNameLst>
                      </p:cBhvr>
                      <p:to>
                        <p:strVal val="visible"/>
                      </p:to>
                    </p:set>
                    <p:anim calcmode="lin" valueType="num">
                      <p:cBhvr>
                        <p:cTn dur="400" fill="hold"/>
                        <p:tgtEl>
                          <p:spTgt spid="24"/>
                        </p:tgtEl>
                        <p:attrNameLst>
                          <p:attrName>ppt_w</p:attrName>
                        </p:attrNameLst>
                      </p:cBhvr>
                      <p:tavLst>
                        <p:tav tm="0">
                          <p:val>
                            <p:fltVal val="0"/>
                          </p:val>
                        </p:tav>
                        <p:tav tm="100000">
                          <p:val>
                            <p:strVal val="#ppt_w"/>
                          </p:val>
                        </p:tav>
                      </p:tavLst>
                    </p:anim>
                    <p:anim calcmode="lin" valueType="num">
                      <p:cBhvr>
                        <p:cTn dur="400" fill="hold"/>
                        <p:tgtEl>
                          <p:spTgt spid="24"/>
                        </p:tgtEl>
                        <p:attrNameLst>
                          <p:attrName>ppt_h</p:attrName>
                        </p:attrNameLst>
                      </p:cBhvr>
                      <p:tavLst>
                        <p:tav tm="0">
                          <p:val>
                            <p:fltVal val="0"/>
                          </p:val>
                        </p:tav>
                        <p:tav tm="100000">
                          <p:val>
                            <p:strVal val="#ppt_h"/>
                          </p:val>
                        </p:tav>
                      </p:tavLst>
                    </p:anim>
                    <p:animEffect transition="in" filter="fade">
                      <p:cBhvr>
                        <p:cTn dur="400"/>
                        <p:tgtEl>
                          <p:spTgt spid="24"/>
                        </p:tgtEl>
                      </p:cBhvr>
                    </p:animEffect>
                  </p:childTnLst>
                </p:cTn>
              </p:par>
            </p:tnLst>
          </p:tmpl>
        </p:tmplLst>
      </p:bldP>
      <p:bldP spid="25" grpId="0" build="p">
        <p:tmplLst>
          <p:tmpl lvl="1">
            <p:tnLst>
              <p:par>
                <p:cTn presetID="53" presetClass="entr" presetSubtype="16" fill="hold" nodeType="withEffect" nodePh="1">
                  <p:stCondLst>
                    <p:cond delay="300"/>
                  </p:stCondLst>
                  <p:endCondLst>
                    <p:cond delay="0"/>
                  </p:endCondLst>
                  <p:childTnLst>
                    <p:set>
                      <p:cBhvr>
                        <p:cTn dur="1" fill="hold">
                          <p:stCondLst>
                            <p:cond delay="0"/>
                          </p:stCondLst>
                        </p:cTn>
                        <p:tgtEl>
                          <p:spTgt spid="25"/>
                        </p:tgtEl>
                        <p:attrNameLst>
                          <p:attrName>style.visibility</p:attrName>
                        </p:attrNameLst>
                      </p:cBhvr>
                      <p:to>
                        <p:strVal val="visible"/>
                      </p:to>
                    </p:set>
                    <p:anim calcmode="lin" valueType="num">
                      <p:cBhvr>
                        <p:cTn dur="400" fill="hold"/>
                        <p:tgtEl>
                          <p:spTgt spid="25"/>
                        </p:tgtEl>
                        <p:attrNameLst>
                          <p:attrName>ppt_w</p:attrName>
                        </p:attrNameLst>
                      </p:cBhvr>
                      <p:tavLst>
                        <p:tav tm="0">
                          <p:val>
                            <p:fltVal val="0"/>
                          </p:val>
                        </p:tav>
                        <p:tav tm="100000">
                          <p:val>
                            <p:strVal val="#ppt_w"/>
                          </p:val>
                        </p:tav>
                      </p:tavLst>
                    </p:anim>
                    <p:anim calcmode="lin" valueType="num">
                      <p:cBhvr>
                        <p:cTn dur="400" fill="hold"/>
                        <p:tgtEl>
                          <p:spTgt spid="25"/>
                        </p:tgtEl>
                        <p:attrNameLst>
                          <p:attrName>ppt_h</p:attrName>
                        </p:attrNameLst>
                      </p:cBhvr>
                      <p:tavLst>
                        <p:tav tm="0">
                          <p:val>
                            <p:fltVal val="0"/>
                          </p:val>
                        </p:tav>
                        <p:tav tm="100000">
                          <p:val>
                            <p:strVal val="#ppt_h"/>
                          </p:val>
                        </p:tav>
                      </p:tavLst>
                    </p:anim>
                    <p:animEffect transition="in" filter="fade">
                      <p:cBhvr>
                        <p:cTn dur="400"/>
                        <p:tgtEl>
                          <p:spTgt spid="25"/>
                        </p:tgtEl>
                      </p:cBhvr>
                    </p:animEffect>
                  </p:childTnLst>
                </p:cTn>
              </p:par>
            </p:tnLst>
          </p:tmpl>
        </p:tmplLst>
      </p:bldP>
      <p:bldP spid="4"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Profile team 2">
    <p:spTree>
      <p:nvGrpSpPr>
        <p:cNvPr id="1" name=""/>
        <p:cNvGrpSpPr/>
        <p:nvPr/>
      </p:nvGrpSpPr>
      <p:grpSpPr>
        <a:xfrm>
          <a:off x="0" y="0"/>
          <a:ext cx="0" cy="0"/>
          <a:chOff x="0" y="0"/>
          <a:chExt cx="0" cy="0"/>
        </a:xfrm>
      </p:grpSpPr>
      <p:sp>
        <p:nvSpPr>
          <p:cNvPr id="6" name="Rectangle 5"/>
          <p:cNvSpPr/>
          <p:nvPr userDrawn="1"/>
        </p:nvSpPr>
        <p:spPr>
          <a:xfrm>
            <a:off x="2252133" y="0"/>
            <a:ext cx="2304000" cy="516043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Picture Placeholder 2"/>
          <p:cNvSpPr>
            <a:spLocks noGrp="1"/>
          </p:cNvSpPr>
          <p:nvPr>
            <p:ph type="pic" sz="quarter" idx="11"/>
          </p:nvPr>
        </p:nvSpPr>
        <p:spPr>
          <a:xfrm>
            <a:off x="-25401" y="-1"/>
            <a:ext cx="2287067" cy="5160435"/>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11" name="Rectangle 10"/>
          <p:cNvSpPr/>
          <p:nvPr userDrawn="1"/>
        </p:nvSpPr>
        <p:spPr>
          <a:xfrm>
            <a:off x="4553998" y="0"/>
            <a:ext cx="2304000" cy="5160434"/>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Picture Placeholder 2"/>
          <p:cNvSpPr>
            <a:spLocks noGrp="1"/>
          </p:cNvSpPr>
          <p:nvPr>
            <p:ph type="pic" sz="quarter" idx="12"/>
          </p:nvPr>
        </p:nvSpPr>
        <p:spPr>
          <a:xfrm>
            <a:off x="6849531" y="1"/>
            <a:ext cx="2340000" cy="5160434"/>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15" name="Title 3"/>
          <p:cNvSpPr>
            <a:spLocks noGrp="1"/>
          </p:cNvSpPr>
          <p:nvPr>
            <p:ph type="title"/>
          </p:nvPr>
        </p:nvSpPr>
        <p:spPr>
          <a:xfrm>
            <a:off x="2463801" y="1625599"/>
            <a:ext cx="1879600" cy="601125"/>
          </a:xfrm>
          <a:prstGeom prst="rect">
            <a:avLst/>
          </a:prstGeom>
        </p:spPr>
        <p:txBody>
          <a:bodyPr lIns="68580" tIns="34290" rIns="68580" bIns="34290">
            <a:noAutofit/>
          </a:bodyPr>
          <a:lstStyle>
            <a:lvl1pPr algn="l">
              <a:defRPr sz="2000" cap="all" baseline="0">
                <a:solidFill>
                  <a:schemeClr val="bg1"/>
                </a:solidFill>
                <a:latin typeface="Lemon/Milk"/>
                <a:cs typeface="Lemon/Milk"/>
              </a:defRPr>
            </a:lvl1pPr>
          </a:lstStyle>
          <a:p>
            <a:endParaRPr lang="en-US" dirty="0"/>
          </a:p>
        </p:txBody>
      </p:sp>
      <p:cxnSp>
        <p:nvCxnSpPr>
          <p:cNvPr id="26" name="Straight Connector 25"/>
          <p:cNvCxnSpPr/>
          <p:nvPr userDrawn="1"/>
        </p:nvCxnSpPr>
        <p:spPr>
          <a:xfrm>
            <a:off x="2455334" y="2218240"/>
            <a:ext cx="1888067"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27" name="Text Placeholder 5"/>
          <p:cNvSpPr>
            <a:spLocks noGrp="1"/>
          </p:cNvSpPr>
          <p:nvPr>
            <p:ph type="body" sz="quarter" idx="10"/>
          </p:nvPr>
        </p:nvSpPr>
        <p:spPr>
          <a:xfrm>
            <a:off x="2455334" y="2292541"/>
            <a:ext cx="1888067" cy="213595"/>
          </a:xfrm>
          <a:prstGeom prst="rect">
            <a:avLst/>
          </a:prstGeom>
        </p:spPr>
        <p:txBody>
          <a:bodyPr lIns="68580" tIns="34290" rIns="68580" bIns="34290">
            <a:noAutofit/>
          </a:bodyPr>
          <a:lstStyle>
            <a:lvl1pPr marL="0" indent="0" algn="l">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28" name="Text Placeholder 5"/>
          <p:cNvSpPr>
            <a:spLocks noGrp="1"/>
          </p:cNvSpPr>
          <p:nvPr>
            <p:ph type="body" sz="quarter" idx="14"/>
          </p:nvPr>
        </p:nvSpPr>
        <p:spPr>
          <a:xfrm>
            <a:off x="2455334" y="2597340"/>
            <a:ext cx="1888067" cy="831658"/>
          </a:xfrm>
          <a:prstGeom prst="rect">
            <a:avLst/>
          </a:prstGeom>
        </p:spPr>
        <p:txBody>
          <a:bodyPr lIns="68580" tIns="34290" rIns="68580" bIns="34290">
            <a:noAutofit/>
          </a:bodyPr>
          <a:lstStyle>
            <a:lvl1pPr marL="0" indent="0" algn="l">
              <a:lnSpc>
                <a:spcPct val="120000"/>
              </a:lnSpc>
              <a:buNone/>
              <a:defRPr lang="en-US" sz="900" smtClean="0">
                <a:solidFill>
                  <a:schemeClr val="bg1"/>
                </a:solidFill>
                <a:latin typeface="Lato Regular" panose="020F0502020204030203"/>
                <a:cs typeface="Lato Regular" panose="020F0502020204030203"/>
              </a:defRPr>
            </a:lvl1pPr>
          </a:lstStyle>
          <a:p>
            <a:pPr lvl="0"/>
            <a:endParaRPr lang="en-US" dirty="0"/>
          </a:p>
        </p:txBody>
      </p:sp>
      <p:sp>
        <p:nvSpPr>
          <p:cNvPr id="3" name="Text Placeholder 2"/>
          <p:cNvSpPr>
            <a:spLocks noGrp="1"/>
          </p:cNvSpPr>
          <p:nvPr>
            <p:ph type="body" sz="quarter" idx="15"/>
          </p:nvPr>
        </p:nvSpPr>
        <p:spPr>
          <a:xfrm>
            <a:off x="2573341" y="3471846"/>
            <a:ext cx="381529" cy="381529"/>
          </a:xfrm>
          <a:prstGeom prst="rect">
            <a:avLst/>
          </a:prstGeom>
        </p:spPr>
        <p:txBody>
          <a:bodyPr vert="horz" anchor="ctr"/>
          <a:lstStyle>
            <a:lvl1pPr marL="0" indent="0" algn="ctr">
              <a:buNone/>
              <a:defRPr sz="1600">
                <a:solidFill>
                  <a:schemeClr val="bg1"/>
                </a:solidFill>
                <a:latin typeface="FontAwesome Regular"/>
                <a:cs typeface="FontAwesome Regular"/>
              </a:defRPr>
            </a:lvl1pPr>
            <a:lvl2pPr marL="342900" indent="0">
              <a:buNone/>
              <a:defRPr sz="1200">
                <a:latin typeface="FontAwesome Regular"/>
                <a:cs typeface="FontAwesome Regular"/>
              </a:defRPr>
            </a:lvl2pPr>
            <a:lvl3pPr marL="685800" indent="0">
              <a:buNone/>
              <a:defRPr sz="1200">
                <a:latin typeface="FontAwesome Regular"/>
                <a:cs typeface="FontAwesome Regular"/>
              </a:defRPr>
            </a:lvl3pPr>
            <a:lvl4pPr marL="1028700" indent="0">
              <a:buNone/>
              <a:defRPr sz="1200">
                <a:latin typeface="FontAwesome Regular"/>
                <a:cs typeface="FontAwesome Regular"/>
              </a:defRPr>
            </a:lvl4pPr>
            <a:lvl5pPr marL="1371600" indent="0">
              <a:buNone/>
              <a:defRPr sz="1200">
                <a:latin typeface="FontAwesome Regular"/>
                <a:cs typeface="FontAwesome Regular"/>
              </a:defRPr>
            </a:lvl5pPr>
          </a:lstStyle>
          <a:p>
            <a:pPr lvl="0"/>
            <a:endParaRPr lang="en-US" dirty="0"/>
          </a:p>
        </p:txBody>
      </p:sp>
      <p:sp>
        <p:nvSpPr>
          <p:cNvPr id="13" name="Text Placeholder 2"/>
          <p:cNvSpPr>
            <a:spLocks noGrp="1"/>
          </p:cNvSpPr>
          <p:nvPr>
            <p:ph type="body" sz="quarter" idx="16"/>
          </p:nvPr>
        </p:nvSpPr>
        <p:spPr>
          <a:xfrm>
            <a:off x="3022075" y="3471846"/>
            <a:ext cx="381529" cy="381529"/>
          </a:xfrm>
          <a:prstGeom prst="rect">
            <a:avLst/>
          </a:prstGeom>
        </p:spPr>
        <p:txBody>
          <a:bodyPr vert="horz" anchor="ctr"/>
          <a:lstStyle>
            <a:lvl1pPr marL="0" indent="0" algn="ctr">
              <a:buNone/>
              <a:defRPr sz="1600">
                <a:solidFill>
                  <a:schemeClr val="bg1"/>
                </a:solidFill>
                <a:latin typeface="FontAwesome Regular"/>
                <a:cs typeface="FontAwesome Regular"/>
              </a:defRPr>
            </a:lvl1pPr>
            <a:lvl2pPr marL="342900" indent="0">
              <a:buNone/>
              <a:defRPr sz="1200">
                <a:latin typeface="FontAwesome Regular"/>
                <a:cs typeface="FontAwesome Regular"/>
              </a:defRPr>
            </a:lvl2pPr>
            <a:lvl3pPr marL="685800" indent="0">
              <a:buNone/>
              <a:defRPr sz="1200">
                <a:latin typeface="FontAwesome Regular"/>
                <a:cs typeface="FontAwesome Regular"/>
              </a:defRPr>
            </a:lvl3pPr>
            <a:lvl4pPr marL="1028700" indent="0">
              <a:buNone/>
              <a:defRPr sz="1200">
                <a:latin typeface="FontAwesome Regular"/>
                <a:cs typeface="FontAwesome Regular"/>
              </a:defRPr>
            </a:lvl4pPr>
            <a:lvl5pPr marL="1371600" indent="0">
              <a:buNone/>
              <a:defRPr sz="1200">
                <a:latin typeface="FontAwesome Regular"/>
                <a:cs typeface="FontAwesome Regular"/>
              </a:defRPr>
            </a:lvl5pPr>
          </a:lstStyle>
          <a:p>
            <a:pPr lvl="0"/>
            <a:endParaRPr lang="en-US" dirty="0"/>
          </a:p>
        </p:txBody>
      </p:sp>
      <p:sp>
        <p:nvSpPr>
          <p:cNvPr id="14" name="Text Placeholder 2"/>
          <p:cNvSpPr>
            <a:spLocks noGrp="1"/>
          </p:cNvSpPr>
          <p:nvPr>
            <p:ph type="body" sz="quarter" idx="17"/>
          </p:nvPr>
        </p:nvSpPr>
        <p:spPr>
          <a:xfrm>
            <a:off x="3462341" y="3471846"/>
            <a:ext cx="381529" cy="381529"/>
          </a:xfrm>
          <a:prstGeom prst="rect">
            <a:avLst/>
          </a:prstGeom>
        </p:spPr>
        <p:txBody>
          <a:bodyPr vert="horz" anchor="ctr"/>
          <a:lstStyle>
            <a:lvl1pPr marL="0" indent="0" algn="ctr">
              <a:buNone/>
              <a:defRPr sz="1600">
                <a:solidFill>
                  <a:schemeClr val="bg1"/>
                </a:solidFill>
                <a:latin typeface="FontAwesome Regular"/>
                <a:cs typeface="FontAwesome Regular"/>
              </a:defRPr>
            </a:lvl1pPr>
            <a:lvl2pPr marL="342900" indent="0">
              <a:buNone/>
              <a:defRPr sz="1200">
                <a:latin typeface="FontAwesome Regular"/>
                <a:cs typeface="FontAwesome Regular"/>
              </a:defRPr>
            </a:lvl2pPr>
            <a:lvl3pPr marL="685800" indent="0">
              <a:buNone/>
              <a:defRPr sz="1200">
                <a:latin typeface="FontAwesome Regular"/>
                <a:cs typeface="FontAwesome Regular"/>
              </a:defRPr>
            </a:lvl3pPr>
            <a:lvl4pPr marL="1028700" indent="0">
              <a:buNone/>
              <a:defRPr sz="1200">
                <a:latin typeface="FontAwesome Regular"/>
                <a:cs typeface="FontAwesome Regular"/>
              </a:defRPr>
            </a:lvl4pPr>
            <a:lvl5pPr marL="1371600" indent="0">
              <a:buNone/>
              <a:defRPr sz="1200">
                <a:latin typeface="FontAwesome Regular"/>
                <a:cs typeface="FontAwesome Regular"/>
              </a:defRPr>
            </a:lvl5pPr>
          </a:lstStyle>
          <a:p>
            <a:pPr lvl="0"/>
            <a:endParaRPr lang="en-US" dirty="0"/>
          </a:p>
        </p:txBody>
      </p:sp>
      <p:sp>
        <p:nvSpPr>
          <p:cNvPr id="16" name="Text Placeholder 2"/>
          <p:cNvSpPr>
            <a:spLocks noGrp="1"/>
          </p:cNvSpPr>
          <p:nvPr>
            <p:ph type="body" sz="quarter" idx="18"/>
          </p:nvPr>
        </p:nvSpPr>
        <p:spPr>
          <a:xfrm>
            <a:off x="3911075" y="3471846"/>
            <a:ext cx="381529" cy="381529"/>
          </a:xfrm>
          <a:prstGeom prst="rect">
            <a:avLst/>
          </a:prstGeom>
        </p:spPr>
        <p:txBody>
          <a:bodyPr vert="horz" anchor="ctr"/>
          <a:lstStyle>
            <a:lvl1pPr marL="0" indent="0" algn="ctr">
              <a:buNone/>
              <a:defRPr sz="1600">
                <a:solidFill>
                  <a:schemeClr val="bg1"/>
                </a:solidFill>
                <a:latin typeface="FontAwesome Regular"/>
                <a:cs typeface="FontAwesome Regular"/>
              </a:defRPr>
            </a:lvl1pPr>
            <a:lvl2pPr marL="342900" indent="0">
              <a:buNone/>
              <a:defRPr sz="1200">
                <a:latin typeface="FontAwesome Regular"/>
                <a:cs typeface="FontAwesome Regular"/>
              </a:defRPr>
            </a:lvl2pPr>
            <a:lvl3pPr marL="685800" indent="0">
              <a:buNone/>
              <a:defRPr sz="1200">
                <a:latin typeface="FontAwesome Regular"/>
                <a:cs typeface="FontAwesome Regular"/>
              </a:defRPr>
            </a:lvl3pPr>
            <a:lvl4pPr marL="1028700" indent="0">
              <a:buNone/>
              <a:defRPr sz="1200">
                <a:latin typeface="FontAwesome Regular"/>
                <a:cs typeface="FontAwesome Regular"/>
              </a:defRPr>
            </a:lvl4pPr>
            <a:lvl5pPr marL="1371600" indent="0">
              <a:buNone/>
              <a:defRPr sz="1200">
                <a:latin typeface="FontAwesome Regular"/>
                <a:cs typeface="FontAwesome Regular"/>
              </a:defRPr>
            </a:lvl5pPr>
          </a:lstStyle>
          <a:p>
            <a:pPr lvl="0"/>
            <a:endParaRPr lang="en-US" dirty="0"/>
          </a:p>
        </p:txBody>
      </p:sp>
      <p:cxnSp>
        <p:nvCxnSpPr>
          <p:cNvPr id="18" name="Straight Connector 17"/>
          <p:cNvCxnSpPr/>
          <p:nvPr userDrawn="1"/>
        </p:nvCxnSpPr>
        <p:spPr>
          <a:xfrm>
            <a:off x="4749801" y="2218240"/>
            <a:ext cx="1888067"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9" name="Text Placeholder 5"/>
          <p:cNvSpPr>
            <a:spLocks noGrp="1"/>
          </p:cNvSpPr>
          <p:nvPr>
            <p:ph type="body" sz="quarter" idx="19"/>
          </p:nvPr>
        </p:nvSpPr>
        <p:spPr>
          <a:xfrm>
            <a:off x="4749801" y="2292541"/>
            <a:ext cx="1888067" cy="213595"/>
          </a:xfrm>
          <a:prstGeom prst="rect">
            <a:avLst/>
          </a:prstGeom>
        </p:spPr>
        <p:txBody>
          <a:bodyPr lIns="68580" tIns="34290" rIns="68580" bIns="34290">
            <a:noAutofit/>
          </a:bodyPr>
          <a:lstStyle>
            <a:lvl1pPr marL="0" indent="0" algn="l">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20" name="Text Placeholder 5"/>
          <p:cNvSpPr>
            <a:spLocks noGrp="1"/>
          </p:cNvSpPr>
          <p:nvPr>
            <p:ph type="body" sz="quarter" idx="20"/>
          </p:nvPr>
        </p:nvSpPr>
        <p:spPr>
          <a:xfrm>
            <a:off x="4749801" y="2597340"/>
            <a:ext cx="1888067" cy="831658"/>
          </a:xfrm>
          <a:prstGeom prst="rect">
            <a:avLst/>
          </a:prstGeom>
        </p:spPr>
        <p:txBody>
          <a:bodyPr lIns="68580" tIns="34290" rIns="68580" bIns="34290">
            <a:noAutofit/>
          </a:bodyPr>
          <a:lstStyle>
            <a:lvl1pPr marL="0" indent="0" algn="l">
              <a:lnSpc>
                <a:spcPct val="120000"/>
              </a:lnSpc>
              <a:buNone/>
              <a:defRPr lang="en-US" sz="900" smtClean="0">
                <a:solidFill>
                  <a:schemeClr val="bg1"/>
                </a:solidFill>
                <a:latin typeface="Lato Regular" panose="020F0502020204030203"/>
                <a:cs typeface="Lato Regular" panose="020F0502020204030203"/>
              </a:defRPr>
            </a:lvl1pPr>
          </a:lstStyle>
          <a:p>
            <a:pPr lvl="0"/>
            <a:endParaRPr lang="en-US" dirty="0"/>
          </a:p>
        </p:txBody>
      </p:sp>
      <p:sp>
        <p:nvSpPr>
          <p:cNvPr id="21" name="Text Placeholder 2"/>
          <p:cNvSpPr>
            <a:spLocks noGrp="1"/>
          </p:cNvSpPr>
          <p:nvPr>
            <p:ph type="body" sz="quarter" idx="21"/>
          </p:nvPr>
        </p:nvSpPr>
        <p:spPr>
          <a:xfrm>
            <a:off x="4867808" y="3471846"/>
            <a:ext cx="381529" cy="381529"/>
          </a:xfrm>
          <a:prstGeom prst="rect">
            <a:avLst/>
          </a:prstGeom>
        </p:spPr>
        <p:txBody>
          <a:bodyPr vert="horz" anchor="ctr"/>
          <a:lstStyle>
            <a:lvl1pPr marL="0" indent="0" algn="ctr">
              <a:buNone/>
              <a:defRPr sz="1600">
                <a:solidFill>
                  <a:schemeClr val="bg1"/>
                </a:solidFill>
                <a:latin typeface="FontAwesome Regular"/>
                <a:cs typeface="FontAwesome Regular"/>
              </a:defRPr>
            </a:lvl1pPr>
            <a:lvl2pPr marL="342900" indent="0">
              <a:buNone/>
              <a:defRPr sz="1200">
                <a:latin typeface="FontAwesome Regular"/>
                <a:cs typeface="FontAwesome Regular"/>
              </a:defRPr>
            </a:lvl2pPr>
            <a:lvl3pPr marL="685800" indent="0">
              <a:buNone/>
              <a:defRPr sz="1200">
                <a:latin typeface="FontAwesome Regular"/>
                <a:cs typeface="FontAwesome Regular"/>
              </a:defRPr>
            </a:lvl3pPr>
            <a:lvl4pPr marL="1028700" indent="0">
              <a:buNone/>
              <a:defRPr sz="1200">
                <a:latin typeface="FontAwesome Regular"/>
                <a:cs typeface="FontAwesome Regular"/>
              </a:defRPr>
            </a:lvl4pPr>
            <a:lvl5pPr marL="1371600" indent="0">
              <a:buNone/>
              <a:defRPr sz="1200">
                <a:latin typeface="FontAwesome Regular"/>
                <a:cs typeface="FontAwesome Regular"/>
              </a:defRPr>
            </a:lvl5pPr>
          </a:lstStyle>
          <a:p>
            <a:pPr lvl="0"/>
            <a:endParaRPr lang="en-US" dirty="0"/>
          </a:p>
        </p:txBody>
      </p:sp>
      <p:sp>
        <p:nvSpPr>
          <p:cNvPr id="22" name="Text Placeholder 2"/>
          <p:cNvSpPr>
            <a:spLocks noGrp="1"/>
          </p:cNvSpPr>
          <p:nvPr>
            <p:ph type="body" sz="quarter" idx="22"/>
          </p:nvPr>
        </p:nvSpPr>
        <p:spPr>
          <a:xfrm>
            <a:off x="5316542" y="3471846"/>
            <a:ext cx="381529" cy="381529"/>
          </a:xfrm>
          <a:prstGeom prst="rect">
            <a:avLst/>
          </a:prstGeom>
        </p:spPr>
        <p:txBody>
          <a:bodyPr vert="horz" anchor="ctr"/>
          <a:lstStyle>
            <a:lvl1pPr marL="0" indent="0" algn="ctr">
              <a:buNone/>
              <a:defRPr sz="1600">
                <a:solidFill>
                  <a:schemeClr val="bg1"/>
                </a:solidFill>
                <a:latin typeface="FontAwesome Regular"/>
                <a:cs typeface="FontAwesome Regular"/>
              </a:defRPr>
            </a:lvl1pPr>
            <a:lvl2pPr marL="342900" indent="0">
              <a:buNone/>
              <a:defRPr sz="1200">
                <a:latin typeface="FontAwesome Regular"/>
                <a:cs typeface="FontAwesome Regular"/>
              </a:defRPr>
            </a:lvl2pPr>
            <a:lvl3pPr marL="685800" indent="0">
              <a:buNone/>
              <a:defRPr sz="1200">
                <a:latin typeface="FontAwesome Regular"/>
                <a:cs typeface="FontAwesome Regular"/>
              </a:defRPr>
            </a:lvl3pPr>
            <a:lvl4pPr marL="1028700" indent="0">
              <a:buNone/>
              <a:defRPr sz="1200">
                <a:latin typeface="FontAwesome Regular"/>
                <a:cs typeface="FontAwesome Regular"/>
              </a:defRPr>
            </a:lvl4pPr>
            <a:lvl5pPr marL="1371600" indent="0">
              <a:buNone/>
              <a:defRPr sz="1200">
                <a:latin typeface="FontAwesome Regular"/>
                <a:cs typeface="FontAwesome Regular"/>
              </a:defRPr>
            </a:lvl5pPr>
          </a:lstStyle>
          <a:p>
            <a:pPr lvl="0"/>
            <a:endParaRPr lang="en-US" dirty="0"/>
          </a:p>
        </p:txBody>
      </p:sp>
      <p:sp>
        <p:nvSpPr>
          <p:cNvPr id="24" name="Text Placeholder 2"/>
          <p:cNvSpPr>
            <a:spLocks noGrp="1"/>
          </p:cNvSpPr>
          <p:nvPr>
            <p:ph type="body" sz="quarter" idx="23"/>
          </p:nvPr>
        </p:nvSpPr>
        <p:spPr>
          <a:xfrm>
            <a:off x="5756808" y="3471846"/>
            <a:ext cx="381529" cy="381529"/>
          </a:xfrm>
          <a:prstGeom prst="rect">
            <a:avLst/>
          </a:prstGeom>
        </p:spPr>
        <p:txBody>
          <a:bodyPr vert="horz" anchor="ctr"/>
          <a:lstStyle>
            <a:lvl1pPr marL="0" indent="0" algn="ctr">
              <a:buNone/>
              <a:defRPr sz="1600">
                <a:solidFill>
                  <a:schemeClr val="bg1"/>
                </a:solidFill>
                <a:latin typeface="FontAwesome Regular"/>
                <a:cs typeface="FontAwesome Regular"/>
              </a:defRPr>
            </a:lvl1pPr>
            <a:lvl2pPr marL="342900" indent="0">
              <a:buNone/>
              <a:defRPr sz="1200">
                <a:latin typeface="FontAwesome Regular"/>
                <a:cs typeface="FontAwesome Regular"/>
              </a:defRPr>
            </a:lvl2pPr>
            <a:lvl3pPr marL="685800" indent="0">
              <a:buNone/>
              <a:defRPr sz="1200">
                <a:latin typeface="FontAwesome Regular"/>
                <a:cs typeface="FontAwesome Regular"/>
              </a:defRPr>
            </a:lvl3pPr>
            <a:lvl4pPr marL="1028700" indent="0">
              <a:buNone/>
              <a:defRPr sz="1200">
                <a:latin typeface="FontAwesome Regular"/>
                <a:cs typeface="FontAwesome Regular"/>
              </a:defRPr>
            </a:lvl4pPr>
            <a:lvl5pPr marL="1371600" indent="0">
              <a:buNone/>
              <a:defRPr sz="1200">
                <a:latin typeface="FontAwesome Regular"/>
                <a:cs typeface="FontAwesome Regular"/>
              </a:defRPr>
            </a:lvl5pPr>
          </a:lstStyle>
          <a:p>
            <a:pPr lvl="0"/>
            <a:endParaRPr lang="en-US" dirty="0"/>
          </a:p>
        </p:txBody>
      </p:sp>
      <p:sp>
        <p:nvSpPr>
          <p:cNvPr id="25" name="Text Placeholder 2"/>
          <p:cNvSpPr>
            <a:spLocks noGrp="1"/>
          </p:cNvSpPr>
          <p:nvPr>
            <p:ph type="body" sz="quarter" idx="24"/>
          </p:nvPr>
        </p:nvSpPr>
        <p:spPr>
          <a:xfrm>
            <a:off x="6205542" y="3471846"/>
            <a:ext cx="381529" cy="381529"/>
          </a:xfrm>
          <a:prstGeom prst="rect">
            <a:avLst/>
          </a:prstGeom>
        </p:spPr>
        <p:txBody>
          <a:bodyPr vert="horz" anchor="ctr"/>
          <a:lstStyle>
            <a:lvl1pPr marL="0" indent="0" algn="ctr">
              <a:buNone/>
              <a:defRPr sz="1600">
                <a:solidFill>
                  <a:schemeClr val="bg1"/>
                </a:solidFill>
                <a:latin typeface="FontAwesome Regular"/>
                <a:cs typeface="FontAwesome Regular"/>
              </a:defRPr>
            </a:lvl1pPr>
            <a:lvl2pPr marL="342900" indent="0">
              <a:buNone/>
              <a:defRPr sz="1200">
                <a:latin typeface="FontAwesome Regular"/>
                <a:cs typeface="FontAwesome Regular"/>
              </a:defRPr>
            </a:lvl2pPr>
            <a:lvl3pPr marL="685800" indent="0">
              <a:buNone/>
              <a:defRPr sz="1200">
                <a:latin typeface="FontAwesome Regular"/>
                <a:cs typeface="FontAwesome Regular"/>
              </a:defRPr>
            </a:lvl3pPr>
            <a:lvl4pPr marL="1028700" indent="0">
              <a:buNone/>
              <a:defRPr sz="1200">
                <a:latin typeface="FontAwesome Regular"/>
                <a:cs typeface="FontAwesome Regular"/>
              </a:defRPr>
            </a:lvl4pPr>
            <a:lvl5pPr marL="1371600" indent="0">
              <a:buNone/>
              <a:defRPr sz="1200">
                <a:latin typeface="FontAwesome Regular"/>
                <a:cs typeface="FontAwesome Regular"/>
              </a:defRPr>
            </a:lvl5pPr>
          </a:lstStyle>
          <a:p>
            <a:pPr lvl="0"/>
            <a:endParaRPr lang="en-US" dirty="0"/>
          </a:p>
        </p:txBody>
      </p:sp>
      <p:sp>
        <p:nvSpPr>
          <p:cNvPr id="4" name="Text Placeholder 3"/>
          <p:cNvSpPr>
            <a:spLocks noGrp="1"/>
          </p:cNvSpPr>
          <p:nvPr>
            <p:ph type="body" sz="quarter" idx="25"/>
          </p:nvPr>
        </p:nvSpPr>
        <p:spPr>
          <a:xfrm>
            <a:off x="4758797" y="1642532"/>
            <a:ext cx="1879070" cy="575733"/>
          </a:xfrm>
          <a:prstGeom prst="rect">
            <a:avLst/>
          </a:prstGeom>
        </p:spPr>
        <p:txBody>
          <a:bodyPr vert="horz"/>
          <a:lstStyle>
            <a:lvl1pPr marL="0" indent="0">
              <a:buNone/>
              <a:defRPr>
                <a:solidFill>
                  <a:schemeClr val="bg1"/>
                </a:solidFill>
                <a:latin typeface="Lemon/Milk"/>
                <a:cs typeface="Lemon/Milk"/>
              </a:defRPr>
            </a:lvl1pPr>
            <a:lvl2pPr marL="342900" indent="0">
              <a:buNone/>
              <a:defRPr>
                <a:solidFill>
                  <a:schemeClr val="bg1"/>
                </a:solidFill>
                <a:latin typeface="Lemon/Milk"/>
                <a:cs typeface="Lemon/Milk"/>
              </a:defRPr>
            </a:lvl2pPr>
            <a:lvl3pPr marL="685800" indent="0">
              <a:buNone/>
              <a:defRPr>
                <a:solidFill>
                  <a:schemeClr val="bg1"/>
                </a:solidFill>
                <a:latin typeface="Lemon/Milk"/>
                <a:cs typeface="Lemon/Milk"/>
              </a:defRPr>
            </a:lvl3pPr>
            <a:lvl4pPr marL="1028700" indent="0">
              <a:buNone/>
              <a:defRPr>
                <a:solidFill>
                  <a:schemeClr val="bg1"/>
                </a:solidFill>
                <a:latin typeface="Lemon/Milk"/>
                <a:cs typeface="Lemon/Milk"/>
              </a:defRPr>
            </a:lvl4pPr>
            <a:lvl5pPr marL="1371600" indent="0">
              <a:buNone/>
              <a:defRPr>
                <a:solidFill>
                  <a:schemeClr val="bg1"/>
                </a:solidFill>
                <a:latin typeface="Lemon/Milk"/>
                <a:cs typeface="Lemon/Milk"/>
              </a:defRPr>
            </a:lvl5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37" presetClass="entr" presetSubtype="0" fill="hold" grpId="0" nodeType="withEffect" nodePh="1">
                                  <p:stCondLst>
                                    <p:cond delay="0"/>
                                  </p:stCondLst>
                                  <p:endCondLst>
                                    <p:cond evt="begin" delay="0">
                                      <p:tn val="11"/>
                                    </p:cond>
                                  </p:endCondLst>
                                  <p:childTnLst>
                                    <p:set>
                                      <p:cBhvr>
                                        <p:cTn id="12" dur="1" fill="hold">
                                          <p:stCondLst>
                                            <p:cond delay="0"/>
                                          </p:stCondLst>
                                        </p:cTn>
                                        <p:tgtEl>
                                          <p:spTgt spid="15"/>
                                        </p:tgtEl>
                                        <p:attrNameLst>
                                          <p:attrName>style.visibility</p:attrName>
                                        </p:attrNameLst>
                                      </p:cBhvr>
                                      <p:to>
                                        <p:strVal val="visible"/>
                                      </p:to>
                                    </p:set>
                                    <p:animEffect transition="in" filter="fade">
                                      <p:cBhvr>
                                        <p:cTn id="13" dur="600"/>
                                        <p:tgtEl>
                                          <p:spTgt spid="15"/>
                                        </p:tgtEl>
                                      </p:cBhvr>
                                    </p:animEffect>
                                    <p:anim calcmode="lin" valueType="num">
                                      <p:cBhvr>
                                        <p:cTn id="14" dur="600" fill="hold"/>
                                        <p:tgtEl>
                                          <p:spTgt spid="15"/>
                                        </p:tgtEl>
                                        <p:attrNameLst>
                                          <p:attrName>ppt_x</p:attrName>
                                        </p:attrNameLst>
                                      </p:cBhvr>
                                      <p:tavLst>
                                        <p:tav tm="0">
                                          <p:val>
                                            <p:strVal val="#ppt_x"/>
                                          </p:val>
                                        </p:tav>
                                        <p:tav tm="100000">
                                          <p:val>
                                            <p:strVal val="#ppt_x"/>
                                          </p:val>
                                        </p:tav>
                                      </p:tavLst>
                                    </p:anim>
                                    <p:anim calcmode="lin" valueType="num">
                                      <p:cBhvr>
                                        <p:cTn id="15" dur="540" decel="100000" fill="hold"/>
                                        <p:tgtEl>
                                          <p:spTgt spid="15"/>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5"/>
                                        </p:tgtEl>
                                        <p:attrNameLst>
                                          <p:attrName>ppt_y</p:attrName>
                                        </p:attrNameLst>
                                      </p:cBhvr>
                                      <p:tavLst>
                                        <p:tav tm="0">
                                          <p:val>
                                            <p:strVal val="#ppt_y-.03"/>
                                          </p:val>
                                        </p:tav>
                                        <p:tav tm="100000">
                                          <p:val>
                                            <p:strVal val="#ppt_y"/>
                                          </p:val>
                                        </p:tav>
                                      </p:tavLst>
                                    </p:anim>
                                  </p:childTnLst>
                                </p:cTn>
                              </p:par>
                              <p:par>
                                <p:cTn id="17" presetID="37" presetClass="entr" presetSubtype="0" fill="hold" grpId="0" nodeType="withEffect" nodePh="1">
                                  <p:stCondLst>
                                    <p:cond delay="300"/>
                                  </p:stCondLst>
                                  <p:endCondLst>
                                    <p:cond evt="begin" delay="0">
                                      <p:tn val="17"/>
                                    </p:cond>
                                  </p:endCondLst>
                                  <p:childTnLst>
                                    <p:set>
                                      <p:cBhvr>
                                        <p:cTn id="18" dur="1" fill="hold">
                                          <p:stCondLst>
                                            <p:cond delay="0"/>
                                          </p:stCondLst>
                                        </p:cTn>
                                        <p:tgtEl>
                                          <p:spTgt spid="27">
                                            <p:txEl>
                                              <p:pRg st="0" end="0"/>
                                            </p:txEl>
                                          </p:spTgt>
                                        </p:tgtEl>
                                        <p:attrNameLst>
                                          <p:attrName>style.visibility</p:attrName>
                                        </p:attrNameLst>
                                      </p:cBhvr>
                                      <p:to>
                                        <p:strVal val="visible"/>
                                      </p:to>
                                    </p:set>
                                    <p:animEffect transition="in" filter="fade">
                                      <p:cBhvr>
                                        <p:cTn id="19" dur="600"/>
                                        <p:tgtEl>
                                          <p:spTgt spid="27">
                                            <p:txEl>
                                              <p:pRg st="0" end="0"/>
                                            </p:txEl>
                                          </p:spTgt>
                                        </p:tgtEl>
                                      </p:cBhvr>
                                    </p:animEffect>
                                    <p:anim calcmode="lin" valueType="num">
                                      <p:cBhvr>
                                        <p:cTn id="20" dur="6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21" dur="540" decel="100000" fill="hold"/>
                                        <p:tgtEl>
                                          <p:spTgt spid="27">
                                            <p:txEl>
                                              <p:pRg st="0" end="0"/>
                                            </p:txEl>
                                          </p:spTgt>
                                        </p:tgtEl>
                                        <p:attrNameLst>
                                          <p:attrName>ppt_y</p:attrName>
                                        </p:attrNameLst>
                                      </p:cBhvr>
                                      <p:tavLst>
                                        <p:tav tm="0">
                                          <p:val>
                                            <p:strVal val="#ppt_y+1"/>
                                          </p:val>
                                        </p:tav>
                                        <p:tav tm="100000">
                                          <p:val>
                                            <p:strVal val="#ppt_y-.03"/>
                                          </p:val>
                                        </p:tav>
                                      </p:tavLst>
                                    </p:anim>
                                    <p:anim calcmode="lin" valueType="num">
                                      <p:cBhvr>
                                        <p:cTn id="22" dur="60" accel="100000" fill="hold">
                                          <p:stCondLst>
                                            <p:cond delay="540"/>
                                          </p:stCondLst>
                                        </p:cTn>
                                        <p:tgtEl>
                                          <p:spTgt spid="27">
                                            <p:txEl>
                                              <p:pRg st="0" end="0"/>
                                            </p:txEl>
                                          </p:spTgt>
                                        </p:tgtEl>
                                        <p:attrNameLst>
                                          <p:attrName>ppt_y</p:attrName>
                                        </p:attrNameLst>
                                      </p:cBhvr>
                                      <p:tavLst>
                                        <p:tav tm="0">
                                          <p:val>
                                            <p:strVal val="#ppt_y-.03"/>
                                          </p:val>
                                        </p:tav>
                                        <p:tav tm="100000">
                                          <p:val>
                                            <p:strVal val="#ppt_y"/>
                                          </p:val>
                                        </p:tav>
                                      </p:tavLst>
                                    </p:anim>
                                  </p:childTnLst>
                                </p:cTn>
                              </p:par>
                              <p:par>
                                <p:cTn id="23" presetID="37" presetClass="entr" presetSubtype="0" fill="hold" grpId="0" nodeType="withEffect" nodePh="1">
                                  <p:stCondLst>
                                    <p:cond delay="300"/>
                                  </p:stCondLst>
                                  <p:endCondLst>
                                    <p:cond evt="begin" delay="0">
                                      <p:tn val="23"/>
                                    </p:cond>
                                  </p:endCondLst>
                                  <p:childTnLst>
                                    <p:set>
                                      <p:cBhvr>
                                        <p:cTn id="24" dur="1" fill="hold">
                                          <p:stCondLst>
                                            <p:cond delay="0"/>
                                          </p:stCondLst>
                                        </p:cTn>
                                        <p:tgtEl>
                                          <p:spTgt spid="28">
                                            <p:txEl>
                                              <p:pRg st="0" end="0"/>
                                            </p:txEl>
                                          </p:spTgt>
                                        </p:tgtEl>
                                        <p:attrNameLst>
                                          <p:attrName>style.visibility</p:attrName>
                                        </p:attrNameLst>
                                      </p:cBhvr>
                                      <p:to>
                                        <p:strVal val="visible"/>
                                      </p:to>
                                    </p:set>
                                    <p:animEffect transition="in" filter="fade">
                                      <p:cBhvr>
                                        <p:cTn id="25" dur="600"/>
                                        <p:tgtEl>
                                          <p:spTgt spid="28">
                                            <p:txEl>
                                              <p:pRg st="0" end="0"/>
                                            </p:txEl>
                                          </p:spTgt>
                                        </p:tgtEl>
                                      </p:cBhvr>
                                    </p:animEffect>
                                    <p:anim calcmode="lin" valueType="num">
                                      <p:cBhvr>
                                        <p:cTn id="26" dur="6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27" dur="540" decel="100000" fill="hold"/>
                                        <p:tgtEl>
                                          <p:spTgt spid="28">
                                            <p:txEl>
                                              <p:pRg st="0" end="0"/>
                                            </p:txEl>
                                          </p:spTgt>
                                        </p:tgtEl>
                                        <p:attrNameLst>
                                          <p:attrName>ppt_y</p:attrName>
                                        </p:attrNameLst>
                                      </p:cBhvr>
                                      <p:tavLst>
                                        <p:tav tm="0">
                                          <p:val>
                                            <p:strVal val="#ppt_y+1"/>
                                          </p:val>
                                        </p:tav>
                                        <p:tav tm="100000">
                                          <p:val>
                                            <p:strVal val="#ppt_y-.03"/>
                                          </p:val>
                                        </p:tav>
                                      </p:tavLst>
                                    </p:anim>
                                    <p:anim calcmode="lin" valueType="num">
                                      <p:cBhvr>
                                        <p:cTn id="28" dur="60" accel="100000" fill="hold">
                                          <p:stCondLst>
                                            <p:cond delay="540"/>
                                          </p:stCondLst>
                                        </p:cTn>
                                        <p:tgtEl>
                                          <p:spTgt spid="28">
                                            <p:txEl>
                                              <p:pRg st="0" end="0"/>
                                            </p:txEl>
                                          </p:spTgt>
                                        </p:tgtEl>
                                        <p:attrNameLst>
                                          <p:attrName>ppt_y</p:attrName>
                                        </p:attrNameLst>
                                      </p:cBhvr>
                                      <p:tavLst>
                                        <p:tav tm="0">
                                          <p:val>
                                            <p:strVal val="#ppt_y-.03"/>
                                          </p:val>
                                        </p:tav>
                                        <p:tav tm="100000">
                                          <p:val>
                                            <p:strVal val="#ppt_y"/>
                                          </p:val>
                                        </p:tav>
                                      </p:tavLst>
                                    </p:anim>
                                  </p:childTnLst>
                                </p:cTn>
                              </p:par>
                              <p:par>
                                <p:cTn id="29" presetID="22" presetClass="entr" presetSubtype="4" fill="hold" nodeType="withEffect">
                                  <p:stCondLst>
                                    <p:cond delay="300"/>
                                  </p:stCondLst>
                                  <p:childTnLst>
                                    <p:set>
                                      <p:cBhvr>
                                        <p:cTn id="30" dur="1" fill="hold">
                                          <p:stCondLst>
                                            <p:cond delay="0"/>
                                          </p:stCondLst>
                                        </p:cTn>
                                        <p:tgtEl>
                                          <p:spTgt spid="26"/>
                                        </p:tgtEl>
                                        <p:attrNameLst>
                                          <p:attrName>style.visibility</p:attrName>
                                        </p:attrNameLst>
                                      </p:cBhvr>
                                      <p:to>
                                        <p:strVal val="visible"/>
                                      </p:to>
                                    </p:set>
                                    <p:animEffect transition="in" filter="wipe(down)">
                                      <p:cBhvr>
                                        <p:cTn id="31" dur="500"/>
                                        <p:tgtEl>
                                          <p:spTgt spid="26"/>
                                        </p:tgtEl>
                                      </p:cBhvr>
                                    </p:animEffect>
                                  </p:childTnLst>
                                </p:cTn>
                              </p:par>
                              <p:par>
                                <p:cTn id="32" presetID="53" presetClass="entr" presetSubtype="16" fill="hold" grpId="0" nodeType="withEffect" nodePh="1">
                                  <p:stCondLst>
                                    <p:cond delay="300"/>
                                  </p:stCondLst>
                                  <p:endCondLst>
                                    <p:cond evt="begin" delay="0">
                                      <p:tn val="32"/>
                                    </p:cond>
                                  </p:endCondLst>
                                  <p:childTnLst>
                                    <p:set>
                                      <p:cBhvr>
                                        <p:cTn id="33" dur="1" fill="hold">
                                          <p:stCondLst>
                                            <p:cond delay="0"/>
                                          </p:stCondLst>
                                        </p:cTn>
                                        <p:tgtEl>
                                          <p:spTgt spid="3">
                                            <p:txEl>
                                              <p:pRg st="0" end="0"/>
                                            </p:txEl>
                                          </p:spTgt>
                                        </p:tgtEl>
                                        <p:attrNameLst>
                                          <p:attrName>style.visibility</p:attrName>
                                        </p:attrNameLst>
                                      </p:cBhvr>
                                      <p:to>
                                        <p:strVal val="visible"/>
                                      </p:to>
                                    </p:set>
                                    <p:anim calcmode="lin" valueType="num">
                                      <p:cBhvr>
                                        <p:cTn id="34" dur="400" fill="hold"/>
                                        <p:tgtEl>
                                          <p:spTgt spid="3">
                                            <p:txEl>
                                              <p:pRg st="0" end="0"/>
                                            </p:txEl>
                                          </p:spTgt>
                                        </p:tgtEl>
                                        <p:attrNameLst>
                                          <p:attrName>ppt_w</p:attrName>
                                        </p:attrNameLst>
                                      </p:cBhvr>
                                      <p:tavLst>
                                        <p:tav tm="0">
                                          <p:val>
                                            <p:fltVal val="0"/>
                                          </p:val>
                                        </p:tav>
                                        <p:tav tm="100000">
                                          <p:val>
                                            <p:strVal val="#ppt_w"/>
                                          </p:val>
                                        </p:tav>
                                      </p:tavLst>
                                    </p:anim>
                                    <p:anim calcmode="lin" valueType="num">
                                      <p:cBhvr>
                                        <p:cTn id="35" dur="4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36" dur="400"/>
                                        <p:tgtEl>
                                          <p:spTgt spid="3">
                                            <p:txEl>
                                              <p:pRg st="0" end="0"/>
                                            </p:txEl>
                                          </p:spTgt>
                                        </p:tgtEl>
                                      </p:cBhvr>
                                    </p:animEffect>
                                  </p:childTnLst>
                                </p:cTn>
                              </p:par>
                              <p:par>
                                <p:cTn id="37" presetID="53" presetClass="entr" presetSubtype="16" fill="hold" grpId="0" nodeType="withEffect" nodePh="1">
                                  <p:stCondLst>
                                    <p:cond delay="300"/>
                                  </p:stCondLst>
                                  <p:endCondLst>
                                    <p:cond evt="begin" delay="0">
                                      <p:tn val="37"/>
                                    </p:cond>
                                  </p:endCondLst>
                                  <p:childTnLst>
                                    <p:set>
                                      <p:cBhvr>
                                        <p:cTn id="38" dur="1" fill="hold">
                                          <p:stCondLst>
                                            <p:cond delay="0"/>
                                          </p:stCondLst>
                                        </p:cTn>
                                        <p:tgtEl>
                                          <p:spTgt spid="13">
                                            <p:txEl>
                                              <p:pRg st="0" end="0"/>
                                            </p:txEl>
                                          </p:spTgt>
                                        </p:tgtEl>
                                        <p:attrNameLst>
                                          <p:attrName>style.visibility</p:attrName>
                                        </p:attrNameLst>
                                      </p:cBhvr>
                                      <p:to>
                                        <p:strVal val="visible"/>
                                      </p:to>
                                    </p:set>
                                    <p:anim calcmode="lin" valueType="num">
                                      <p:cBhvr>
                                        <p:cTn id="39" dur="4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40" dur="4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41" dur="400"/>
                                        <p:tgtEl>
                                          <p:spTgt spid="13">
                                            <p:txEl>
                                              <p:pRg st="0" end="0"/>
                                            </p:txEl>
                                          </p:spTgt>
                                        </p:tgtEl>
                                      </p:cBhvr>
                                    </p:animEffect>
                                  </p:childTnLst>
                                </p:cTn>
                              </p:par>
                              <p:par>
                                <p:cTn id="42" presetID="53" presetClass="entr" presetSubtype="16" fill="hold" grpId="0" nodeType="withEffect" nodePh="1">
                                  <p:stCondLst>
                                    <p:cond delay="300"/>
                                  </p:stCondLst>
                                  <p:endCondLst>
                                    <p:cond evt="begin" delay="0">
                                      <p:tn val="42"/>
                                    </p:cond>
                                  </p:endCondLst>
                                  <p:childTnLst>
                                    <p:set>
                                      <p:cBhvr>
                                        <p:cTn id="43" dur="1" fill="hold">
                                          <p:stCondLst>
                                            <p:cond delay="0"/>
                                          </p:stCondLst>
                                        </p:cTn>
                                        <p:tgtEl>
                                          <p:spTgt spid="14">
                                            <p:txEl>
                                              <p:pRg st="0" end="0"/>
                                            </p:txEl>
                                          </p:spTgt>
                                        </p:tgtEl>
                                        <p:attrNameLst>
                                          <p:attrName>style.visibility</p:attrName>
                                        </p:attrNameLst>
                                      </p:cBhvr>
                                      <p:to>
                                        <p:strVal val="visible"/>
                                      </p:to>
                                    </p:set>
                                    <p:anim calcmode="lin" valueType="num">
                                      <p:cBhvr>
                                        <p:cTn id="44" dur="4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45" dur="4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46" dur="400"/>
                                        <p:tgtEl>
                                          <p:spTgt spid="14">
                                            <p:txEl>
                                              <p:pRg st="0" end="0"/>
                                            </p:txEl>
                                          </p:spTgt>
                                        </p:tgtEl>
                                      </p:cBhvr>
                                    </p:animEffect>
                                  </p:childTnLst>
                                </p:cTn>
                              </p:par>
                              <p:par>
                                <p:cTn id="47" presetID="53" presetClass="entr" presetSubtype="16" fill="hold" grpId="0" nodeType="withEffect" nodePh="1">
                                  <p:stCondLst>
                                    <p:cond delay="300"/>
                                  </p:stCondLst>
                                  <p:endCondLst>
                                    <p:cond evt="begin" delay="0">
                                      <p:tn val="47"/>
                                    </p:cond>
                                  </p:endCondLst>
                                  <p:childTnLst>
                                    <p:set>
                                      <p:cBhvr>
                                        <p:cTn id="48" dur="1" fill="hold">
                                          <p:stCondLst>
                                            <p:cond delay="0"/>
                                          </p:stCondLst>
                                        </p:cTn>
                                        <p:tgtEl>
                                          <p:spTgt spid="16">
                                            <p:txEl>
                                              <p:pRg st="0" end="0"/>
                                            </p:txEl>
                                          </p:spTgt>
                                        </p:tgtEl>
                                        <p:attrNameLst>
                                          <p:attrName>style.visibility</p:attrName>
                                        </p:attrNameLst>
                                      </p:cBhvr>
                                      <p:to>
                                        <p:strVal val="visible"/>
                                      </p:to>
                                    </p:set>
                                    <p:anim calcmode="lin" valueType="num">
                                      <p:cBhvr>
                                        <p:cTn id="49" dur="4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50" dur="4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51" dur="400"/>
                                        <p:tgtEl>
                                          <p:spTgt spid="16">
                                            <p:txEl>
                                              <p:pRg st="0" end="0"/>
                                            </p:txEl>
                                          </p:spTgt>
                                        </p:tgtEl>
                                      </p:cBhvr>
                                    </p:animEffect>
                                  </p:childTnLst>
                                </p:cTn>
                              </p:par>
                              <p:par>
                                <p:cTn id="52" presetID="37" presetClass="entr" presetSubtype="0" fill="hold" grpId="0" nodeType="withEffect" nodePh="1">
                                  <p:stCondLst>
                                    <p:cond delay="300"/>
                                  </p:stCondLst>
                                  <p:endCondLst>
                                    <p:cond evt="begin" delay="0">
                                      <p:tn val="52"/>
                                    </p:cond>
                                  </p:endCondLst>
                                  <p:childTnLst>
                                    <p:set>
                                      <p:cBhvr>
                                        <p:cTn id="53" dur="1" fill="hold">
                                          <p:stCondLst>
                                            <p:cond delay="0"/>
                                          </p:stCondLst>
                                        </p:cTn>
                                        <p:tgtEl>
                                          <p:spTgt spid="19">
                                            <p:txEl>
                                              <p:pRg st="0" end="0"/>
                                            </p:txEl>
                                          </p:spTgt>
                                        </p:tgtEl>
                                        <p:attrNameLst>
                                          <p:attrName>style.visibility</p:attrName>
                                        </p:attrNameLst>
                                      </p:cBhvr>
                                      <p:to>
                                        <p:strVal val="visible"/>
                                      </p:to>
                                    </p:set>
                                    <p:animEffect transition="in" filter="fade">
                                      <p:cBhvr>
                                        <p:cTn id="54" dur="600"/>
                                        <p:tgtEl>
                                          <p:spTgt spid="19">
                                            <p:txEl>
                                              <p:pRg st="0" end="0"/>
                                            </p:txEl>
                                          </p:spTgt>
                                        </p:tgtEl>
                                      </p:cBhvr>
                                    </p:animEffect>
                                    <p:anim calcmode="lin" valueType="num">
                                      <p:cBhvr>
                                        <p:cTn id="55" dur="600" fill="hold"/>
                                        <p:tgtEl>
                                          <p:spTgt spid="19">
                                            <p:txEl>
                                              <p:pRg st="0" end="0"/>
                                            </p:txEl>
                                          </p:spTgt>
                                        </p:tgtEl>
                                        <p:attrNameLst>
                                          <p:attrName>ppt_x</p:attrName>
                                        </p:attrNameLst>
                                      </p:cBhvr>
                                      <p:tavLst>
                                        <p:tav tm="0">
                                          <p:val>
                                            <p:strVal val="#ppt_x"/>
                                          </p:val>
                                        </p:tav>
                                        <p:tav tm="100000">
                                          <p:val>
                                            <p:strVal val="#ppt_x"/>
                                          </p:val>
                                        </p:tav>
                                      </p:tavLst>
                                    </p:anim>
                                    <p:anim calcmode="lin" valueType="num">
                                      <p:cBhvr>
                                        <p:cTn id="56" dur="540" decel="100000" fill="hold"/>
                                        <p:tgtEl>
                                          <p:spTgt spid="19">
                                            <p:txEl>
                                              <p:pRg st="0" end="0"/>
                                            </p:txEl>
                                          </p:spTgt>
                                        </p:tgtEl>
                                        <p:attrNameLst>
                                          <p:attrName>ppt_y</p:attrName>
                                        </p:attrNameLst>
                                      </p:cBhvr>
                                      <p:tavLst>
                                        <p:tav tm="0">
                                          <p:val>
                                            <p:strVal val="#ppt_y+1"/>
                                          </p:val>
                                        </p:tav>
                                        <p:tav tm="100000">
                                          <p:val>
                                            <p:strVal val="#ppt_y-.03"/>
                                          </p:val>
                                        </p:tav>
                                      </p:tavLst>
                                    </p:anim>
                                    <p:anim calcmode="lin" valueType="num">
                                      <p:cBhvr>
                                        <p:cTn id="57" dur="60" accel="100000" fill="hold">
                                          <p:stCondLst>
                                            <p:cond delay="540"/>
                                          </p:stCondLst>
                                        </p:cTn>
                                        <p:tgtEl>
                                          <p:spTgt spid="19">
                                            <p:txEl>
                                              <p:pRg st="0" end="0"/>
                                            </p:txEl>
                                          </p:spTgt>
                                        </p:tgtEl>
                                        <p:attrNameLst>
                                          <p:attrName>ppt_y</p:attrName>
                                        </p:attrNameLst>
                                      </p:cBhvr>
                                      <p:tavLst>
                                        <p:tav tm="0">
                                          <p:val>
                                            <p:strVal val="#ppt_y-.03"/>
                                          </p:val>
                                        </p:tav>
                                        <p:tav tm="100000">
                                          <p:val>
                                            <p:strVal val="#ppt_y"/>
                                          </p:val>
                                        </p:tav>
                                      </p:tavLst>
                                    </p:anim>
                                  </p:childTnLst>
                                </p:cTn>
                              </p:par>
                              <p:par>
                                <p:cTn id="58" presetID="37" presetClass="entr" presetSubtype="0" fill="hold" grpId="0" nodeType="withEffect" nodePh="1">
                                  <p:stCondLst>
                                    <p:cond delay="300"/>
                                  </p:stCondLst>
                                  <p:endCondLst>
                                    <p:cond evt="begin" delay="0">
                                      <p:tn val="58"/>
                                    </p:cond>
                                  </p:endCondLst>
                                  <p:childTnLst>
                                    <p:set>
                                      <p:cBhvr>
                                        <p:cTn id="59" dur="1" fill="hold">
                                          <p:stCondLst>
                                            <p:cond delay="0"/>
                                          </p:stCondLst>
                                        </p:cTn>
                                        <p:tgtEl>
                                          <p:spTgt spid="20">
                                            <p:txEl>
                                              <p:pRg st="0" end="0"/>
                                            </p:txEl>
                                          </p:spTgt>
                                        </p:tgtEl>
                                        <p:attrNameLst>
                                          <p:attrName>style.visibility</p:attrName>
                                        </p:attrNameLst>
                                      </p:cBhvr>
                                      <p:to>
                                        <p:strVal val="visible"/>
                                      </p:to>
                                    </p:set>
                                    <p:animEffect transition="in" filter="fade">
                                      <p:cBhvr>
                                        <p:cTn id="60" dur="600"/>
                                        <p:tgtEl>
                                          <p:spTgt spid="20">
                                            <p:txEl>
                                              <p:pRg st="0" end="0"/>
                                            </p:txEl>
                                          </p:spTgt>
                                        </p:tgtEl>
                                      </p:cBhvr>
                                    </p:animEffect>
                                    <p:anim calcmode="lin" valueType="num">
                                      <p:cBhvr>
                                        <p:cTn id="61" dur="6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62" dur="540" decel="100000" fill="hold"/>
                                        <p:tgtEl>
                                          <p:spTgt spid="20">
                                            <p:txEl>
                                              <p:pRg st="0" end="0"/>
                                            </p:txEl>
                                          </p:spTgt>
                                        </p:tgtEl>
                                        <p:attrNameLst>
                                          <p:attrName>ppt_y</p:attrName>
                                        </p:attrNameLst>
                                      </p:cBhvr>
                                      <p:tavLst>
                                        <p:tav tm="0">
                                          <p:val>
                                            <p:strVal val="#ppt_y+1"/>
                                          </p:val>
                                        </p:tav>
                                        <p:tav tm="100000">
                                          <p:val>
                                            <p:strVal val="#ppt_y-.03"/>
                                          </p:val>
                                        </p:tav>
                                      </p:tavLst>
                                    </p:anim>
                                    <p:anim calcmode="lin" valueType="num">
                                      <p:cBhvr>
                                        <p:cTn id="63" dur="60" accel="100000" fill="hold">
                                          <p:stCondLst>
                                            <p:cond delay="540"/>
                                          </p:stCondLst>
                                        </p:cTn>
                                        <p:tgtEl>
                                          <p:spTgt spid="20">
                                            <p:txEl>
                                              <p:pRg st="0" end="0"/>
                                            </p:txEl>
                                          </p:spTgt>
                                        </p:tgtEl>
                                        <p:attrNameLst>
                                          <p:attrName>ppt_y</p:attrName>
                                        </p:attrNameLst>
                                      </p:cBhvr>
                                      <p:tavLst>
                                        <p:tav tm="0">
                                          <p:val>
                                            <p:strVal val="#ppt_y-.03"/>
                                          </p:val>
                                        </p:tav>
                                        <p:tav tm="100000">
                                          <p:val>
                                            <p:strVal val="#ppt_y"/>
                                          </p:val>
                                        </p:tav>
                                      </p:tavLst>
                                    </p:anim>
                                  </p:childTnLst>
                                </p:cTn>
                              </p:par>
                              <p:par>
                                <p:cTn id="64" presetID="22" presetClass="entr" presetSubtype="4" fill="hold" nodeType="withEffect">
                                  <p:stCondLst>
                                    <p:cond delay="300"/>
                                  </p:stCondLst>
                                  <p:childTnLst>
                                    <p:set>
                                      <p:cBhvr>
                                        <p:cTn id="65" dur="1" fill="hold">
                                          <p:stCondLst>
                                            <p:cond delay="0"/>
                                          </p:stCondLst>
                                        </p:cTn>
                                        <p:tgtEl>
                                          <p:spTgt spid="18"/>
                                        </p:tgtEl>
                                        <p:attrNameLst>
                                          <p:attrName>style.visibility</p:attrName>
                                        </p:attrNameLst>
                                      </p:cBhvr>
                                      <p:to>
                                        <p:strVal val="visible"/>
                                      </p:to>
                                    </p:set>
                                    <p:animEffect transition="in" filter="wipe(down)">
                                      <p:cBhvr>
                                        <p:cTn id="66" dur="500"/>
                                        <p:tgtEl>
                                          <p:spTgt spid="18"/>
                                        </p:tgtEl>
                                      </p:cBhvr>
                                    </p:animEffect>
                                  </p:childTnLst>
                                </p:cTn>
                              </p:par>
                              <p:par>
                                <p:cTn id="67" presetID="53" presetClass="entr" presetSubtype="16" fill="hold" grpId="0" nodeType="withEffect" nodePh="1">
                                  <p:stCondLst>
                                    <p:cond delay="300"/>
                                  </p:stCondLst>
                                  <p:endCondLst>
                                    <p:cond evt="begin" delay="0">
                                      <p:tn val="67"/>
                                    </p:cond>
                                  </p:endCondLst>
                                  <p:childTnLst>
                                    <p:set>
                                      <p:cBhvr>
                                        <p:cTn id="68" dur="1" fill="hold">
                                          <p:stCondLst>
                                            <p:cond delay="0"/>
                                          </p:stCondLst>
                                        </p:cTn>
                                        <p:tgtEl>
                                          <p:spTgt spid="21">
                                            <p:txEl>
                                              <p:pRg st="0" end="0"/>
                                            </p:txEl>
                                          </p:spTgt>
                                        </p:tgtEl>
                                        <p:attrNameLst>
                                          <p:attrName>style.visibility</p:attrName>
                                        </p:attrNameLst>
                                      </p:cBhvr>
                                      <p:to>
                                        <p:strVal val="visible"/>
                                      </p:to>
                                    </p:set>
                                    <p:anim calcmode="lin" valueType="num">
                                      <p:cBhvr>
                                        <p:cTn id="69" dur="4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70" dur="4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71" dur="400"/>
                                        <p:tgtEl>
                                          <p:spTgt spid="21">
                                            <p:txEl>
                                              <p:pRg st="0" end="0"/>
                                            </p:txEl>
                                          </p:spTgt>
                                        </p:tgtEl>
                                      </p:cBhvr>
                                    </p:animEffect>
                                  </p:childTnLst>
                                </p:cTn>
                              </p:par>
                              <p:par>
                                <p:cTn id="72" presetID="53" presetClass="entr" presetSubtype="16" fill="hold" grpId="0" nodeType="withEffect" nodePh="1">
                                  <p:stCondLst>
                                    <p:cond delay="300"/>
                                  </p:stCondLst>
                                  <p:endCondLst>
                                    <p:cond evt="begin" delay="0">
                                      <p:tn val="72"/>
                                    </p:cond>
                                  </p:endCondLst>
                                  <p:childTnLst>
                                    <p:set>
                                      <p:cBhvr>
                                        <p:cTn id="73" dur="1" fill="hold">
                                          <p:stCondLst>
                                            <p:cond delay="0"/>
                                          </p:stCondLst>
                                        </p:cTn>
                                        <p:tgtEl>
                                          <p:spTgt spid="22">
                                            <p:txEl>
                                              <p:pRg st="0" end="0"/>
                                            </p:txEl>
                                          </p:spTgt>
                                        </p:tgtEl>
                                        <p:attrNameLst>
                                          <p:attrName>style.visibility</p:attrName>
                                        </p:attrNameLst>
                                      </p:cBhvr>
                                      <p:to>
                                        <p:strVal val="visible"/>
                                      </p:to>
                                    </p:set>
                                    <p:anim calcmode="lin" valueType="num">
                                      <p:cBhvr>
                                        <p:cTn id="74" dur="4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5" dur="4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6" dur="400"/>
                                        <p:tgtEl>
                                          <p:spTgt spid="22">
                                            <p:txEl>
                                              <p:pRg st="0" end="0"/>
                                            </p:txEl>
                                          </p:spTgt>
                                        </p:tgtEl>
                                      </p:cBhvr>
                                    </p:animEffect>
                                  </p:childTnLst>
                                </p:cTn>
                              </p:par>
                              <p:par>
                                <p:cTn id="77" presetID="53" presetClass="entr" presetSubtype="16" fill="hold" grpId="0" nodeType="withEffect" nodePh="1">
                                  <p:stCondLst>
                                    <p:cond delay="300"/>
                                  </p:stCondLst>
                                  <p:endCondLst>
                                    <p:cond evt="begin" delay="0">
                                      <p:tn val="77"/>
                                    </p:cond>
                                  </p:endCondLst>
                                  <p:childTnLst>
                                    <p:set>
                                      <p:cBhvr>
                                        <p:cTn id="78" dur="1" fill="hold">
                                          <p:stCondLst>
                                            <p:cond delay="0"/>
                                          </p:stCondLst>
                                        </p:cTn>
                                        <p:tgtEl>
                                          <p:spTgt spid="24">
                                            <p:txEl>
                                              <p:pRg st="0" end="0"/>
                                            </p:txEl>
                                          </p:spTgt>
                                        </p:tgtEl>
                                        <p:attrNameLst>
                                          <p:attrName>style.visibility</p:attrName>
                                        </p:attrNameLst>
                                      </p:cBhvr>
                                      <p:to>
                                        <p:strVal val="visible"/>
                                      </p:to>
                                    </p:set>
                                    <p:anim calcmode="lin" valueType="num">
                                      <p:cBhvr>
                                        <p:cTn id="79" dur="4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80" dur="400" fill="hold"/>
                                        <p:tgtEl>
                                          <p:spTgt spid="24">
                                            <p:txEl>
                                              <p:pRg st="0" end="0"/>
                                            </p:txEl>
                                          </p:spTgt>
                                        </p:tgtEl>
                                        <p:attrNameLst>
                                          <p:attrName>ppt_h</p:attrName>
                                        </p:attrNameLst>
                                      </p:cBhvr>
                                      <p:tavLst>
                                        <p:tav tm="0">
                                          <p:val>
                                            <p:fltVal val="0"/>
                                          </p:val>
                                        </p:tav>
                                        <p:tav tm="100000">
                                          <p:val>
                                            <p:strVal val="#ppt_h"/>
                                          </p:val>
                                        </p:tav>
                                      </p:tavLst>
                                    </p:anim>
                                    <p:animEffect transition="in" filter="fade">
                                      <p:cBhvr>
                                        <p:cTn id="81" dur="400"/>
                                        <p:tgtEl>
                                          <p:spTgt spid="24">
                                            <p:txEl>
                                              <p:pRg st="0" end="0"/>
                                            </p:txEl>
                                          </p:spTgt>
                                        </p:tgtEl>
                                      </p:cBhvr>
                                    </p:animEffect>
                                  </p:childTnLst>
                                </p:cTn>
                              </p:par>
                              <p:par>
                                <p:cTn id="82" presetID="53" presetClass="entr" presetSubtype="16" fill="hold" grpId="0" nodeType="withEffect" nodePh="1">
                                  <p:stCondLst>
                                    <p:cond delay="300"/>
                                  </p:stCondLst>
                                  <p:endCondLst>
                                    <p:cond evt="begin" delay="0">
                                      <p:tn val="82"/>
                                    </p:cond>
                                  </p:endCondLst>
                                  <p:childTnLst>
                                    <p:set>
                                      <p:cBhvr>
                                        <p:cTn id="83" dur="1" fill="hold">
                                          <p:stCondLst>
                                            <p:cond delay="0"/>
                                          </p:stCondLst>
                                        </p:cTn>
                                        <p:tgtEl>
                                          <p:spTgt spid="25">
                                            <p:txEl>
                                              <p:pRg st="0" end="0"/>
                                            </p:txEl>
                                          </p:spTgt>
                                        </p:tgtEl>
                                        <p:attrNameLst>
                                          <p:attrName>style.visibility</p:attrName>
                                        </p:attrNameLst>
                                      </p:cBhvr>
                                      <p:to>
                                        <p:strVal val="visible"/>
                                      </p:to>
                                    </p:set>
                                    <p:anim calcmode="lin" valueType="num">
                                      <p:cBhvr>
                                        <p:cTn id="84" dur="400" fill="hold"/>
                                        <p:tgtEl>
                                          <p:spTgt spid="25">
                                            <p:txEl>
                                              <p:pRg st="0" end="0"/>
                                            </p:txEl>
                                          </p:spTgt>
                                        </p:tgtEl>
                                        <p:attrNameLst>
                                          <p:attrName>ppt_w</p:attrName>
                                        </p:attrNameLst>
                                      </p:cBhvr>
                                      <p:tavLst>
                                        <p:tav tm="0">
                                          <p:val>
                                            <p:fltVal val="0"/>
                                          </p:val>
                                        </p:tav>
                                        <p:tav tm="100000">
                                          <p:val>
                                            <p:strVal val="#ppt_w"/>
                                          </p:val>
                                        </p:tav>
                                      </p:tavLst>
                                    </p:anim>
                                    <p:anim calcmode="lin" valueType="num">
                                      <p:cBhvr>
                                        <p:cTn id="85" dur="400" fill="hold"/>
                                        <p:tgtEl>
                                          <p:spTgt spid="25">
                                            <p:txEl>
                                              <p:pRg st="0" end="0"/>
                                            </p:txEl>
                                          </p:spTgt>
                                        </p:tgtEl>
                                        <p:attrNameLst>
                                          <p:attrName>ppt_h</p:attrName>
                                        </p:attrNameLst>
                                      </p:cBhvr>
                                      <p:tavLst>
                                        <p:tav tm="0">
                                          <p:val>
                                            <p:fltVal val="0"/>
                                          </p:val>
                                        </p:tav>
                                        <p:tav tm="100000">
                                          <p:val>
                                            <p:strVal val="#ppt_h"/>
                                          </p:val>
                                        </p:tav>
                                      </p:tavLst>
                                    </p:anim>
                                    <p:animEffect transition="in" filter="fade">
                                      <p:cBhvr>
                                        <p:cTn id="86" dur="400"/>
                                        <p:tgtEl>
                                          <p:spTgt spid="25">
                                            <p:txEl>
                                              <p:pRg st="0" end="0"/>
                                            </p:txEl>
                                          </p:spTgt>
                                        </p:tgtEl>
                                      </p:cBhvr>
                                    </p:animEffect>
                                  </p:childTnLst>
                                </p:cTn>
                              </p:par>
                              <p:par>
                                <p:cTn id="87" presetID="37" presetClass="entr" presetSubtype="0" fill="hold" grpId="0" nodeType="withEffect" nodePh="1">
                                  <p:stCondLst>
                                    <p:cond delay="300"/>
                                  </p:stCondLst>
                                  <p:endCondLst>
                                    <p:cond evt="begin" delay="0">
                                      <p:tn val="87"/>
                                    </p:cond>
                                  </p:endCondLst>
                                  <p:childTnLst>
                                    <p:set>
                                      <p:cBhvr>
                                        <p:cTn id="88" dur="1" fill="hold">
                                          <p:stCondLst>
                                            <p:cond delay="0"/>
                                          </p:stCondLst>
                                        </p:cTn>
                                        <p:tgtEl>
                                          <p:spTgt spid="4">
                                            <p:txEl>
                                              <p:pRg st="0" end="0"/>
                                            </p:txEl>
                                          </p:spTgt>
                                        </p:tgtEl>
                                        <p:attrNameLst>
                                          <p:attrName>style.visibility</p:attrName>
                                        </p:attrNameLst>
                                      </p:cBhvr>
                                      <p:to>
                                        <p:strVal val="visible"/>
                                      </p:to>
                                    </p:set>
                                    <p:animEffect transition="in" filter="fade">
                                      <p:cBhvr>
                                        <p:cTn id="89" dur="600"/>
                                        <p:tgtEl>
                                          <p:spTgt spid="4">
                                            <p:txEl>
                                              <p:pRg st="0" end="0"/>
                                            </p:txEl>
                                          </p:spTgt>
                                        </p:tgtEl>
                                      </p:cBhvr>
                                    </p:animEffect>
                                    <p:anim calcmode="lin" valueType="num">
                                      <p:cBhvr>
                                        <p:cTn id="90" dur="6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1" dur="540" decel="100000" fill="hold"/>
                                        <p:tgtEl>
                                          <p:spTgt spid="4">
                                            <p:txEl>
                                              <p:pRg st="0" end="0"/>
                                            </p:txEl>
                                          </p:spTgt>
                                        </p:tgtEl>
                                        <p:attrNameLst>
                                          <p:attrName>ppt_y</p:attrName>
                                        </p:attrNameLst>
                                      </p:cBhvr>
                                      <p:tavLst>
                                        <p:tav tm="0">
                                          <p:val>
                                            <p:strVal val="#ppt_y+1"/>
                                          </p:val>
                                        </p:tav>
                                        <p:tav tm="100000">
                                          <p:val>
                                            <p:strVal val="#ppt_y-.03"/>
                                          </p:val>
                                        </p:tav>
                                      </p:tavLst>
                                    </p:anim>
                                    <p:anim calcmode="lin" valueType="num">
                                      <p:cBhvr>
                                        <p:cTn id="92" dur="60" accel="100000" fill="hold">
                                          <p:stCondLst>
                                            <p:cond delay="540"/>
                                          </p:stCondLst>
                                        </p:cTn>
                                        <p:tgtEl>
                                          <p:spTgt spid="4">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12" grpId="0"/>
      <p:bldP spid="15" grpId="0"/>
      <p:bldP spid="27"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27"/>
                        </p:tgtEl>
                        <p:attrNameLst>
                          <p:attrName>style.visibility</p:attrName>
                        </p:attrNameLst>
                      </p:cBhvr>
                      <p:to>
                        <p:strVal val="visible"/>
                      </p:to>
                    </p:set>
                    <p:animEffect transition="in" filter="fade">
                      <p:cBhvr>
                        <p:cTn dur="600"/>
                        <p:tgtEl>
                          <p:spTgt spid="27"/>
                        </p:tgtEl>
                      </p:cBhvr>
                    </p:animEffect>
                    <p:anim calcmode="lin" valueType="num">
                      <p:cBhvr>
                        <p:cTn dur="600" fill="hold"/>
                        <p:tgtEl>
                          <p:spTgt spid="27"/>
                        </p:tgtEl>
                        <p:attrNameLst>
                          <p:attrName>ppt_x</p:attrName>
                        </p:attrNameLst>
                      </p:cBhvr>
                      <p:tavLst>
                        <p:tav tm="0">
                          <p:val>
                            <p:strVal val="#ppt_x"/>
                          </p:val>
                        </p:tav>
                        <p:tav tm="100000">
                          <p:val>
                            <p:strVal val="#ppt_x"/>
                          </p:val>
                        </p:tav>
                      </p:tavLst>
                    </p:anim>
                    <p:anim calcmode="lin" valueType="num">
                      <p:cBhvr>
                        <p:cTn dur="540" decel="100000" fill="hold"/>
                        <p:tgtEl>
                          <p:spTgt spid="27"/>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7"/>
                        </p:tgtEl>
                        <p:attrNameLst>
                          <p:attrName>ppt_y</p:attrName>
                        </p:attrNameLst>
                      </p:cBhvr>
                      <p:tavLst>
                        <p:tav tm="0">
                          <p:val>
                            <p:strVal val="#ppt_y-.03"/>
                          </p:val>
                        </p:tav>
                        <p:tav tm="100000">
                          <p:val>
                            <p:strVal val="#ppt_y"/>
                          </p:val>
                        </p:tav>
                      </p:tavLst>
                    </p:anim>
                  </p:childTnLst>
                </p:cTn>
              </p:par>
            </p:tnLst>
          </p:tmpl>
        </p:tmplLst>
      </p:bldP>
      <p:bldP spid="28"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600"/>
                        <p:tgtEl>
                          <p:spTgt spid="28"/>
                        </p:tgtEl>
                      </p:cBhvr>
                    </p:animEffect>
                    <p:anim calcmode="lin" valueType="num">
                      <p:cBhvr>
                        <p:cTn dur="600" fill="hold"/>
                        <p:tgtEl>
                          <p:spTgt spid="28"/>
                        </p:tgtEl>
                        <p:attrNameLst>
                          <p:attrName>ppt_x</p:attrName>
                        </p:attrNameLst>
                      </p:cBhvr>
                      <p:tavLst>
                        <p:tav tm="0">
                          <p:val>
                            <p:strVal val="#ppt_x"/>
                          </p:val>
                        </p:tav>
                        <p:tav tm="100000">
                          <p:val>
                            <p:strVal val="#ppt_x"/>
                          </p:val>
                        </p:tav>
                      </p:tavLst>
                    </p:anim>
                    <p:anim calcmode="lin" valueType="num">
                      <p:cBhvr>
                        <p:cTn dur="540" decel="100000" fill="hold"/>
                        <p:tgtEl>
                          <p:spTgt spid="2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8"/>
                        </p:tgtEl>
                        <p:attrNameLst>
                          <p:attrName>ppt_y</p:attrName>
                        </p:attrNameLst>
                      </p:cBhvr>
                      <p:tavLst>
                        <p:tav tm="0">
                          <p:val>
                            <p:strVal val="#ppt_y-.03"/>
                          </p:val>
                        </p:tav>
                        <p:tav tm="100000">
                          <p:val>
                            <p:strVal val="#ppt_y"/>
                          </p:val>
                        </p:tav>
                      </p:tavLst>
                    </p:anim>
                  </p:childTnLst>
                </p:cTn>
              </p:par>
            </p:tnLst>
          </p:tmpl>
        </p:tmplLst>
      </p:bldP>
      <p:bldP spid="3" grpId="0" build="p">
        <p:tmplLst>
          <p:tmpl lvl="1">
            <p:tnLst>
              <p:par>
                <p:cTn presetID="53" presetClass="entr" presetSubtype="16" fill="hold" nodeType="withEffect" nodePh="1">
                  <p:stCondLst>
                    <p:cond delay="300"/>
                  </p:stCondLst>
                  <p:endCondLst>
                    <p:cond delay="0"/>
                  </p:endCondLst>
                  <p:childTnLst>
                    <p:set>
                      <p:cBhvr>
                        <p:cTn dur="1" fill="hold">
                          <p:stCondLst>
                            <p:cond delay="0"/>
                          </p:stCondLst>
                        </p:cTn>
                        <p:tgtEl>
                          <p:spTgt spid="3"/>
                        </p:tgtEl>
                        <p:attrNameLst>
                          <p:attrName>style.visibility</p:attrName>
                        </p:attrNameLst>
                      </p:cBhvr>
                      <p:to>
                        <p:strVal val="visible"/>
                      </p:to>
                    </p:set>
                    <p:anim calcmode="lin" valueType="num">
                      <p:cBhvr>
                        <p:cTn dur="400" fill="hold"/>
                        <p:tgtEl>
                          <p:spTgt spid="3"/>
                        </p:tgtEl>
                        <p:attrNameLst>
                          <p:attrName>ppt_w</p:attrName>
                        </p:attrNameLst>
                      </p:cBhvr>
                      <p:tavLst>
                        <p:tav tm="0">
                          <p:val>
                            <p:fltVal val="0"/>
                          </p:val>
                        </p:tav>
                        <p:tav tm="100000">
                          <p:val>
                            <p:strVal val="#ppt_w"/>
                          </p:val>
                        </p:tav>
                      </p:tavLst>
                    </p:anim>
                    <p:anim calcmode="lin" valueType="num">
                      <p:cBhvr>
                        <p:cTn dur="400" fill="hold"/>
                        <p:tgtEl>
                          <p:spTgt spid="3"/>
                        </p:tgtEl>
                        <p:attrNameLst>
                          <p:attrName>ppt_h</p:attrName>
                        </p:attrNameLst>
                      </p:cBhvr>
                      <p:tavLst>
                        <p:tav tm="0">
                          <p:val>
                            <p:fltVal val="0"/>
                          </p:val>
                        </p:tav>
                        <p:tav tm="100000">
                          <p:val>
                            <p:strVal val="#ppt_h"/>
                          </p:val>
                        </p:tav>
                      </p:tavLst>
                    </p:anim>
                    <p:animEffect transition="in" filter="fade">
                      <p:cBhvr>
                        <p:cTn dur="400"/>
                        <p:tgtEl>
                          <p:spTgt spid="3"/>
                        </p:tgtEl>
                      </p:cBhvr>
                    </p:animEffect>
                  </p:childTnLst>
                </p:cTn>
              </p:par>
            </p:tnLst>
          </p:tmpl>
        </p:tmplLst>
      </p:bldP>
      <p:bldP spid="13" grpId="0" build="p">
        <p:tmplLst>
          <p:tmpl lvl="1">
            <p:tnLst>
              <p:par>
                <p:cTn presetID="53" presetClass="entr" presetSubtype="16" fill="hold" nodeType="withEffect" nodePh="1">
                  <p:stCondLst>
                    <p:cond delay="30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p:cTn dur="400" fill="hold"/>
                        <p:tgtEl>
                          <p:spTgt spid="13"/>
                        </p:tgtEl>
                        <p:attrNameLst>
                          <p:attrName>ppt_w</p:attrName>
                        </p:attrNameLst>
                      </p:cBhvr>
                      <p:tavLst>
                        <p:tav tm="0">
                          <p:val>
                            <p:fltVal val="0"/>
                          </p:val>
                        </p:tav>
                        <p:tav tm="100000">
                          <p:val>
                            <p:strVal val="#ppt_w"/>
                          </p:val>
                        </p:tav>
                      </p:tavLst>
                    </p:anim>
                    <p:anim calcmode="lin" valueType="num">
                      <p:cBhvr>
                        <p:cTn dur="400" fill="hold"/>
                        <p:tgtEl>
                          <p:spTgt spid="13"/>
                        </p:tgtEl>
                        <p:attrNameLst>
                          <p:attrName>ppt_h</p:attrName>
                        </p:attrNameLst>
                      </p:cBhvr>
                      <p:tavLst>
                        <p:tav tm="0">
                          <p:val>
                            <p:fltVal val="0"/>
                          </p:val>
                        </p:tav>
                        <p:tav tm="100000">
                          <p:val>
                            <p:strVal val="#ppt_h"/>
                          </p:val>
                        </p:tav>
                      </p:tavLst>
                    </p:anim>
                    <p:animEffect transition="in" filter="fade">
                      <p:cBhvr>
                        <p:cTn dur="400"/>
                        <p:tgtEl>
                          <p:spTgt spid="13"/>
                        </p:tgtEl>
                      </p:cBhvr>
                    </p:animEffect>
                  </p:childTnLst>
                </p:cTn>
              </p:par>
            </p:tnLst>
          </p:tmpl>
        </p:tmplLst>
      </p:bldP>
      <p:bldP spid="14" grpId="0" build="p">
        <p:tmplLst>
          <p:tmpl lvl="1">
            <p:tnLst>
              <p:par>
                <p:cTn presetID="53" presetClass="entr" presetSubtype="16" fill="hold" nodeType="withEffect" nodePh="1">
                  <p:stCondLst>
                    <p:cond delay="300"/>
                  </p:stCondLst>
                  <p:endCondLst>
                    <p:cond delay="0"/>
                  </p:endCondLst>
                  <p:childTnLst>
                    <p:set>
                      <p:cBhvr>
                        <p:cTn dur="1" fill="hold">
                          <p:stCondLst>
                            <p:cond delay="0"/>
                          </p:stCondLst>
                        </p:cTn>
                        <p:tgtEl>
                          <p:spTgt spid="14"/>
                        </p:tgtEl>
                        <p:attrNameLst>
                          <p:attrName>style.visibility</p:attrName>
                        </p:attrNameLst>
                      </p:cBhvr>
                      <p:to>
                        <p:strVal val="visible"/>
                      </p:to>
                    </p:set>
                    <p:anim calcmode="lin" valueType="num">
                      <p:cBhvr>
                        <p:cTn dur="400" fill="hold"/>
                        <p:tgtEl>
                          <p:spTgt spid="14"/>
                        </p:tgtEl>
                        <p:attrNameLst>
                          <p:attrName>ppt_w</p:attrName>
                        </p:attrNameLst>
                      </p:cBhvr>
                      <p:tavLst>
                        <p:tav tm="0">
                          <p:val>
                            <p:fltVal val="0"/>
                          </p:val>
                        </p:tav>
                        <p:tav tm="100000">
                          <p:val>
                            <p:strVal val="#ppt_w"/>
                          </p:val>
                        </p:tav>
                      </p:tavLst>
                    </p:anim>
                    <p:anim calcmode="lin" valueType="num">
                      <p:cBhvr>
                        <p:cTn dur="400" fill="hold"/>
                        <p:tgtEl>
                          <p:spTgt spid="14"/>
                        </p:tgtEl>
                        <p:attrNameLst>
                          <p:attrName>ppt_h</p:attrName>
                        </p:attrNameLst>
                      </p:cBhvr>
                      <p:tavLst>
                        <p:tav tm="0">
                          <p:val>
                            <p:fltVal val="0"/>
                          </p:val>
                        </p:tav>
                        <p:tav tm="100000">
                          <p:val>
                            <p:strVal val="#ppt_h"/>
                          </p:val>
                        </p:tav>
                      </p:tavLst>
                    </p:anim>
                    <p:animEffect transition="in" filter="fade">
                      <p:cBhvr>
                        <p:cTn dur="400"/>
                        <p:tgtEl>
                          <p:spTgt spid="14"/>
                        </p:tgtEl>
                      </p:cBhvr>
                    </p:animEffect>
                  </p:childTnLst>
                </p:cTn>
              </p:par>
            </p:tnLst>
          </p:tmpl>
        </p:tmplLst>
      </p:bldP>
      <p:bldP spid="16" grpId="0" build="p">
        <p:tmplLst>
          <p:tmpl lvl="1">
            <p:tnLst>
              <p:par>
                <p:cTn presetID="53" presetClass="entr" presetSubtype="16" fill="hold" nodeType="withEffect" nodePh="1">
                  <p:stCondLst>
                    <p:cond delay="300"/>
                  </p:stCondLst>
                  <p:endCondLst>
                    <p:cond delay="0"/>
                  </p:endCondLst>
                  <p:childTnLst>
                    <p:set>
                      <p:cBhvr>
                        <p:cTn dur="1" fill="hold">
                          <p:stCondLst>
                            <p:cond delay="0"/>
                          </p:stCondLst>
                        </p:cTn>
                        <p:tgtEl>
                          <p:spTgt spid="16"/>
                        </p:tgtEl>
                        <p:attrNameLst>
                          <p:attrName>style.visibility</p:attrName>
                        </p:attrNameLst>
                      </p:cBhvr>
                      <p:to>
                        <p:strVal val="visible"/>
                      </p:to>
                    </p:set>
                    <p:anim calcmode="lin" valueType="num">
                      <p:cBhvr>
                        <p:cTn dur="400" fill="hold"/>
                        <p:tgtEl>
                          <p:spTgt spid="16"/>
                        </p:tgtEl>
                        <p:attrNameLst>
                          <p:attrName>ppt_w</p:attrName>
                        </p:attrNameLst>
                      </p:cBhvr>
                      <p:tavLst>
                        <p:tav tm="0">
                          <p:val>
                            <p:fltVal val="0"/>
                          </p:val>
                        </p:tav>
                        <p:tav tm="100000">
                          <p:val>
                            <p:strVal val="#ppt_w"/>
                          </p:val>
                        </p:tav>
                      </p:tavLst>
                    </p:anim>
                    <p:anim calcmode="lin" valueType="num">
                      <p:cBhvr>
                        <p:cTn dur="400" fill="hold"/>
                        <p:tgtEl>
                          <p:spTgt spid="16"/>
                        </p:tgtEl>
                        <p:attrNameLst>
                          <p:attrName>ppt_h</p:attrName>
                        </p:attrNameLst>
                      </p:cBhvr>
                      <p:tavLst>
                        <p:tav tm="0">
                          <p:val>
                            <p:fltVal val="0"/>
                          </p:val>
                        </p:tav>
                        <p:tav tm="100000">
                          <p:val>
                            <p:strVal val="#ppt_h"/>
                          </p:val>
                        </p:tav>
                      </p:tavLst>
                    </p:anim>
                    <p:animEffect transition="in" filter="fade">
                      <p:cBhvr>
                        <p:cTn dur="400"/>
                        <p:tgtEl>
                          <p:spTgt spid="16"/>
                        </p:tgtEl>
                      </p:cBhvr>
                    </p:animEffect>
                  </p:childTnLst>
                </p:cTn>
              </p:par>
            </p:tnLst>
          </p:tmpl>
        </p:tmplLst>
      </p:bldP>
      <p:bldP spid="19"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19"/>
                        </p:tgtEl>
                        <p:attrNameLst>
                          <p:attrName>style.visibility</p:attrName>
                        </p:attrNameLst>
                      </p:cBhvr>
                      <p:to>
                        <p:strVal val="visible"/>
                      </p:to>
                    </p:set>
                    <p:animEffect transition="in" filter="fade">
                      <p:cBhvr>
                        <p:cTn dur="600"/>
                        <p:tgtEl>
                          <p:spTgt spid="19"/>
                        </p:tgtEl>
                      </p:cBhvr>
                    </p:animEffect>
                    <p:anim calcmode="lin" valueType="num">
                      <p:cBhvr>
                        <p:cTn dur="600" fill="hold"/>
                        <p:tgtEl>
                          <p:spTgt spid="19"/>
                        </p:tgtEl>
                        <p:attrNameLst>
                          <p:attrName>ppt_x</p:attrName>
                        </p:attrNameLst>
                      </p:cBhvr>
                      <p:tavLst>
                        <p:tav tm="0">
                          <p:val>
                            <p:strVal val="#ppt_x"/>
                          </p:val>
                        </p:tav>
                        <p:tav tm="100000">
                          <p:val>
                            <p:strVal val="#ppt_x"/>
                          </p:val>
                        </p:tav>
                      </p:tavLst>
                    </p:anim>
                    <p:anim calcmode="lin" valueType="num">
                      <p:cBhvr>
                        <p:cTn dur="540" decel="100000" fill="hold"/>
                        <p:tgtEl>
                          <p:spTgt spid="1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9"/>
                        </p:tgtEl>
                        <p:attrNameLst>
                          <p:attrName>ppt_y</p:attrName>
                        </p:attrNameLst>
                      </p:cBhvr>
                      <p:tavLst>
                        <p:tav tm="0">
                          <p:val>
                            <p:strVal val="#ppt_y-.03"/>
                          </p:val>
                        </p:tav>
                        <p:tav tm="100000">
                          <p:val>
                            <p:strVal val="#ppt_y"/>
                          </p:val>
                        </p:tav>
                      </p:tavLst>
                    </p:anim>
                  </p:childTnLst>
                </p:cTn>
              </p:par>
            </p:tnLst>
          </p:tmpl>
        </p:tmplLst>
      </p:bldP>
      <p:bldP spid="20"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20"/>
                        </p:tgtEl>
                        <p:attrNameLst>
                          <p:attrName>style.visibility</p:attrName>
                        </p:attrNameLst>
                      </p:cBhvr>
                      <p:to>
                        <p:strVal val="visible"/>
                      </p:to>
                    </p:set>
                    <p:animEffect transition="in" filter="fade">
                      <p:cBhvr>
                        <p:cTn dur="600"/>
                        <p:tgtEl>
                          <p:spTgt spid="20"/>
                        </p:tgtEl>
                      </p:cBhvr>
                    </p:animEffect>
                    <p:anim calcmode="lin" valueType="num">
                      <p:cBhvr>
                        <p:cTn dur="600" fill="hold"/>
                        <p:tgtEl>
                          <p:spTgt spid="20"/>
                        </p:tgtEl>
                        <p:attrNameLst>
                          <p:attrName>ppt_x</p:attrName>
                        </p:attrNameLst>
                      </p:cBhvr>
                      <p:tavLst>
                        <p:tav tm="0">
                          <p:val>
                            <p:strVal val="#ppt_x"/>
                          </p:val>
                        </p:tav>
                        <p:tav tm="100000">
                          <p:val>
                            <p:strVal val="#ppt_x"/>
                          </p:val>
                        </p:tav>
                      </p:tavLst>
                    </p:anim>
                    <p:anim calcmode="lin" valueType="num">
                      <p:cBhvr>
                        <p:cTn dur="540" decel="100000" fill="hold"/>
                        <p:tgtEl>
                          <p:spTgt spid="20"/>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0"/>
                        </p:tgtEl>
                        <p:attrNameLst>
                          <p:attrName>ppt_y</p:attrName>
                        </p:attrNameLst>
                      </p:cBhvr>
                      <p:tavLst>
                        <p:tav tm="0">
                          <p:val>
                            <p:strVal val="#ppt_y-.03"/>
                          </p:val>
                        </p:tav>
                        <p:tav tm="100000">
                          <p:val>
                            <p:strVal val="#ppt_y"/>
                          </p:val>
                        </p:tav>
                      </p:tavLst>
                    </p:anim>
                  </p:childTnLst>
                </p:cTn>
              </p:par>
            </p:tnLst>
          </p:tmpl>
        </p:tmplLst>
      </p:bldP>
      <p:bldP spid="21" grpId="0" build="p">
        <p:tmplLst>
          <p:tmpl lvl="1">
            <p:tnLst>
              <p:par>
                <p:cTn presetID="53" presetClass="entr" presetSubtype="16" fill="hold" nodeType="withEffect" nodePh="1">
                  <p:stCondLst>
                    <p:cond delay="300"/>
                  </p:stCondLst>
                  <p:endCondLst>
                    <p:cond delay="0"/>
                  </p:endCondLst>
                  <p:childTnLst>
                    <p:set>
                      <p:cBhvr>
                        <p:cTn dur="1" fill="hold">
                          <p:stCondLst>
                            <p:cond delay="0"/>
                          </p:stCondLst>
                        </p:cTn>
                        <p:tgtEl>
                          <p:spTgt spid="21"/>
                        </p:tgtEl>
                        <p:attrNameLst>
                          <p:attrName>style.visibility</p:attrName>
                        </p:attrNameLst>
                      </p:cBhvr>
                      <p:to>
                        <p:strVal val="visible"/>
                      </p:to>
                    </p:set>
                    <p:anim calcmode="lin" valueType="num">
                      <p:cBhvr>
                        <p:cTn dur="400" fill="hold"/>
                        <p:tgtEl>
                          <p:spTgt spid="21"/>
                        </p:tgtEl>
                        <p:attrNameLst>
                          <p:attrName>ppt_w</p:attrName>
                        </p:attrNameLst>
                      </p:cBhvr>
                      <p:tavLst>
                        <p:tav tm="0">
                          <p:val>
                            <p:fltVal val="0"/>
                          </p:val>
                        </p:tav>
                        <p:tav tm="100000">
                          <p:val>
                            <p:strVal val="#ppt_w"/>
                          </p:val>
                        </p:tav>
                      </p:tavLst>
                    </p:anim>
                    <p:anim calcmode="lin" valueType="num">
                      <p:cBhvr>
                        <p:cTn dur="400" fill="hold"/>
                        <p:tgtEl>
                          <p:spTgt spid="21"/>
                        </p:tgtEl>
                        <p:attrNameLst>
                          <p:attrName>ppt_h</p:attrName>
                        </p:attrNameLst>
                      </p:cBhvr>
                      <p:tavLst>
                        <p:tav tm="0">
                          <p:val>
                            <p:fltVal val="0"/>
                          </p:val>
                        </p:tav>
                        <p:tav tm="100000">
                          <p:val>
                            <p:strVal val="#ppt_h"/>
                          </p:val>
                        </p:tav>
                      </p:tavLst>
                    </p:anim>
                    <p:animEffect transition="in" filter="fade">
                      <p:cBhvr>
                        <p:cTn dur="400"/>
                        <p:tgtEl>
                          <p:spTgt spid="21"/>
                        </p:tgtEl>
                      </p:cBhvr>
                    </p:animEffect>
                  </p:childTnLst>
                </p:cTn>
              </p:par>
            </p:tnLst>
          </p:tmpl>
        </p:tmplLst>
      </p:bldP>
      <p:bldP spid="22" grpId="0" build="p">
        <p:tmplLst>
          <p:tmpl lvl="1">
            <p:tnLst>
              <p:par>
                <p:cTn presetID="53" presetClass="entr" presetSubtype="16" fill="hold" nodeType="withEffect" nodePh="1">
                  <p:stCondLst>
                    <p:cond delay="300"/>
                  </p:stCondLst>
                  <p:endCondLst>
                    <p:cond delay="0"/>
                  </p:endCondLst>
                  <p:childTnLst>
                    <p:set>
                      <p:cBhvr>
                        <p:cTn dur="1" fill="hold">
                          <p:stCondLst>
                            <p:cond delay="0"/>
                          </p:stCondLst>
                        </p:cTn>
                        <p:tgtEl>
                          <p:spTgt spid="22"/>
                        </p:tgtEl>
                        <p:attrNameLst>
                          <p:attrName>style.visibility</p:attrName>
                        </p:attrNameLst>
                      </p:cBhvr>
                      <p:to>
                        <p:strVal val="visible"/>
                      </p:to>
                    </p:set>
                    <p:anim calcmode="lin" valueType="num">
                      <p:cBhvr>
                        <p:cTn dur="400" fill="hold"/>
                        <p:tgtEl>
                          <p:spTgt spid="22"/>
                        </p:tgtEl>
                        <p:attrNameLst>
                          <p:attrName>ppt_w</p:attrName>
                        </p:attrNameLst>
                      </p:cBhvr>
                      <p:tavLst>
                        <p:tav tm="0">
                          <p:val>
                            <p:fltVal val="0"/>
                          </p:val>
                        </p:tav>
                        <p:tav tm="100000">
                          <p:val>
                            <p:strVal val="#ppt_w"/>
                          </p:val>
                        </p:tav>
                      </p:tavLst>
                    </p:anim>
                    <p:anim calcmode="lin" valueType="num">
                      <p:cBhvr>
                        <p:cTn dur="400" fill="hold"/>
                        <p:tgtEl>
                          <p:spTgt spid="22"/>
                        </p:tgtEl>
                        <p:attrNameLst>
                          <p:attrName>ppt_h</p:attrName>
                        </p:attrNameLst>
                      </p:cBhvr>
                      <p:tavLst>
                        <p:tav tm="0">
                          <p:val>
                            <p:fltVal val="0"/>
                          </p:val>
                        </p:tav>
                        <p:tav tm="100000">
                          <p:val>
                            <p:strVal val="#ppt_h"/>
                          </p:val>
                        </p:tav>
                      </p:tavLst>
                    </p:anim>
                    <p:animEffect transition="in" filter="fade">
                      <p:cBhvr>
                        <p:cTn dur="400"/>
                        <p:tgtEl>
                          <p:spTgt spid="22"/>
                        </p:tgtEl>
                      </p:cBhvr>
                    </p:animEffect>
                  </p:childTnLst>
                </p:cTn>
              </p:par>
            </p:tnLst>
          </p:tmpl>
        </p:tmplLst>
      </p:bldP>
      <p:bldP spid="24" grpId="0" build="p">
        <p:tmplLst>
          <p:tmpl lvl="1">
            <p:tnLst>
              <p:par>
                <p:cTn presetID="53" presetClass="entr" presetSubtype="16" fill="hold" nodeType="withEffect" nodePh="1">
                  <p:stCondLst>
                    <p:cond delay="300"/>
                  </p:stCondLst>
                  <p:endCondLst>
                    <p:cond delay="0"/>
                  </p:endCondLst>
                  <p:childTnLst>
                    <p:set>
                      <p:cBhvr>
                        <p:cTn dur="1" fill="hold">
                          <p:stCondLst>
                            <p:cond delay="0"/>
                          </p:stCondLst>
                        </p:cTn>
                        <p:tgtEl>
                          <p:spTgt spid="24"/>
                        </p:tgtEl>
                        <p:attrNameLst>
                          <p:attrName>style.visibility</p:attrName>
                        </p:attrNameLst>
                      </p:cBhvr>
                      <p:to>
                        <p:strVal val="visible"/>
                      </p:to>
                    </p:set>
                    <p:anim calcmode="lin" valueType="num">
                      <p:cBhvr>
                        <p:cTn dur="400" fill="hold"/>
                        <p:tgtEl>
                          <p:spTgt spid="24"/>
                        </p:tgtEl>
                        <p:attrNameLst>
                          <p:attrName>ppt_w</p:attrName>
                        </p:attrNameLst>
                      </p:cBhvr>
                      <p:tavLst>
                        <p:tav tm="0">
                          <p:val>
                            <p:fltVal val="0"/>
                          </p:val>
                        </p:tav>
                        <p:tav tm="100000">
                          <p:val>
                            <p:strVal val="#ppt_w"/>
                          </p:val>
                        </p:tav>
                      </p:tavLst>
                    </p:anim>
                    <p:anim calcmode="lin" valueType="num">
                      <p:cBhvr>
                        <p:cTn dur="400" fill="hold"/>
                        <p:tgtEl>
                          <p:spTgt spid="24"/>
                        </p:tgtEl>
                        <p:attrNameLst>
                          <p:attrName>ppt_h</p:attrName>
                        </p:attrNameLst>
                      </p:cBhvr>
                      <p:tavLst>
                        <p:tav tm="0">
                          <p:val>
                            <p:fltVal val="0"/>
                          </p:val>
                        </p:tav>
                        <p:tav tm="100000">
                          <p:val>
                            <p:strVal val="#ppt_h"/>
                          </p:val>
                        </p:tav>
                      </p:tavLst>
                    </p:anim>
                    <p:animEffect transition="in" filter="fade">
                      <p:cBhvr>
                        <p:cTn dur="400"/>
                        <p:tgtEl>
                          <p:spTgt spid="24"/>
                        </p:tgtEl>
                      </p:cBhvr>
                    </p:animEffect>
                  </p:childTnLst>
                </p:cTn>
              </p:par>
            </p:tnLst>
          </p:tmpl>
        </p:tmplLst>
      </p:bldP>
      <p:bldP spid="25" grpId="0" build="p">
        <p:tmplLst>
          <p:tmpl lvl="1">
            <p:tnLst>
              <p:par>
                <p:cTn presetID="53" presetClass="entr" presetSubtype="16" fill="hold" nodeType="withEffect" nodePh="1">
                  <p:stCondLst>
                    <p:cond delay="300"/>
                  </p:stCondLst>
                  <p:endCondLst>
                    <p:cond delay="0"/>
                  </p:endCondLst>
                  <p:childTnLst>
                    <p:set>
                      <p:cBhvr>
                        <p:cTn dur="1" fill="hold">
                          <p:stCondLst>
                            <p:cond delay="0"/>
                          </p:stCondLst>
                        </p:cTn>
                        <p:tgtEl>
                          <p:spTgt spid="25"/>
                        </p:tgtEl>
                        <p:attrNameLst>
                          <p:attrName>style.visibility</p:attrName>
                        </p:attrNameLst>
                      </p:cBhvr>
                      <p:to>
                        <p:strVal val="visible"/>
                      </p:to>
                    </p:set>
                    <p:anim calcmode="lin" valueType="num">
                      <p:cBhvr>
                        <p:cTn dur="400" fill="hold"/>
                        <p:tgtEl>
                          <p:spTgt spid="25"/>
                        </p:tgtEl>
                        <p:attrNameLst>
                          <p:attrName>ppt_w</p:attrName>
                        </p:attrNameLst>
                      </p:cBhvr>
                      <p:tavLst>
                        <p:tav tm="0">
                          <p:val>
                            <p:fltVal val="0"/>
                          </p:val>
                        </p:tav>
                        <p:tav tm="100000">
                          <p:val>
                            <p:strVal val="#ppt_w"/>
                          </p:val>
                        </p:tav>
                      </p:tavLst>
                    </p:anim>
                    <p:anim calcmode="lin" valueType="num">
                      <p:cBhvr>
                        <p:cTn dur="400" fill="hold"/>
                        <p:tgtEl>
                          <p:spTgt spid="25"/>
                        </p:tgtEl>
                        <p:attrNameLst>
                          <p:attrName>ppt_h</p:attrName>
                        </p:attrNameLst>
                      </p:cBhvr>
                      <p:tavLst>
                        <p:tav tm="0">
                          <p:val>
                            <p:fltVal val="0"/>
                          </p:val>
                        </p:tav>
                        <p:tav tm="100000">
                          <p:val>
                            <p:strVal val="#ppt_h"/>
                          </p:val>
                        </p:tav>
                      </p:tavLst>
                    </p:anim>
                    <p:animEffect transition="in" filter="fade">
                      <p:cBhvr>
                        <p:cTn dur="400"/>
                        <p:tgtEl>
                          <p:spTgt spid="25"/>
                        </p:tgtEl>
                      </p:cBhvr>
                    </p:animEffect>
                  </p:childTnLst>
                </p:cTn>
              </p:par>
            </p:tnLst>
          </p:tmpl>
        </p:tmplLst>
      </p:bldP>
      <p:bldP spid="4"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4"/>
                        </p:tgtEl>
                        <p:attrNameLst>
                          <p:attrName>style.visibility</p:attrName>
                        </p:attrNameLst>
                      </p:cBhvr>
                      <p:to>
                        <p:strVal val="visible"/>
                      </p:to>
                    </p:set>
                    <p:animEffect transition="in" filter="fade">
                      <p:cBhvr>
                        <p:cTn dur="600"/>
                        <p:tgtEl>
                          <p:spTgt spid="4"/>
                        </p:tgtEl>
                      </p:cBhvr>
                    </p:animEffect>
                    <p:anim calcmode="lin" valueType="num">
                      <p:cBhvr>
                        <p:cTn dur="600" fill="hold"/>
                        <p:tgtEl>
                          <p:spTgt spid="4"/>
                        </p:tgtEl>
                        <p:attrNameLst>
                          <p:attrName>ppt_x</p:attrName>
                        </p:attrNameLst>
                      </p:cBhvr>
                      <p:tavLst>
                        <p:tav tm="0">
                          <p:val>
                            <p:strVal val="#ppt_x"/>
                          </p:val>
                        </p:tav>
                        <p:tav tm="100000">
                          <p:val>
                            <p:strVal val="#ppt_x"/>
                          </p:val>
                        </p:tav>
                      </p:tavLst>
                    </p:anim>
                    <p:anim calcmode="lin" valueType="num">
                      <p:cBhvr>
                        <p:cTn dur="540" decel="100000" fill="hold"/>
                        <p:tgtEl>
                          <p:spTgt spid="4"/>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Profile team 3">
    <p:spTree>
      <p:nvGrpSpPr>
        <p:cNvPr id="1" name=""/>
        <p:cNvGrpSpPr/>
        <p:nvPr/>
      </p:nvGrpSpPr>
      <p:grpSpPr>
        <a:xfrm>
          <a:off x="0" y="0"/>
          <a:ext cx="0" cy="0"/>
          <a:chOff x="0" y="0"/>
          <a:chExt cx="0" cy="0"/>
        </a:xfrm>
      </p:grpSpPr>
      <p:sp>
        <p:nvSpPr>
          <p:cNvPr id="18" name="Picture Placeholder 2"/>
          <p:cNvSpPr>
            <a:spLocks noGrp="1"/>
          </p:cNvSpPr>
          <p:nvPr>
            <p:ph type="pic" sz="quarter" idx="13"/>
          </p:nvPr>
        </p:nvSpPr>
        <p:spPr>
          <a:xfrm>
            <a:off x="0" y="0"/>
            <a:ext cx="2286000" cy="3471342"/>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46" name="Rectangle 45"/>
          <p:cNvSpPr/>
          <p:nvPr userDrawn="1"/>
        </p:nvSpPr>
        <p:spPr>
          <a:xfrm>
            <a:off x="0" y="3467092"/>
            <a:ext cx="2304000" cy="17187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Text Placeholder 5"/>
          <p:cNvSpPr>
            <a:spLocks noGrp="1"/>
          </p:cNvSpPr>
          <p:nvPr>
            <p:ph type="body" sz="quarter" idx="26"/>
          </p:nvPr>
        </p:nvSpPr>
        <p:spPr>
          <a:xfrm>
            <a:off x="296336" y="3943555"/>
            <a:ext cx="1761067" cy="213595"/>
          </a:xfrm>
          <a:prstGeom prst="rect">
            <a:avLst/>
          </a:prstGeom>
        </p:spPr>
        <p:txBody>
          <a:bodyPr lIns="68580" tIns="34290" rIns="68580" bIns="34290">
            <a:noAutofit/>
          </a:bodyPr>
          <a:lstStyle>
            <a:lvl1pPr marL="0" indent="0" algn="ctr">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59" name="Text Placeholder 5"/>
          <p:cNvSpPr>
            <a:spLocks noGrp="1"/>
          </p:cNvSpPr>
          <p:nvPr>
            <p:ph type="body" sz="quarter" idx="27"/>
          </p:nvPr>
        </p:nvSpPr>
        <p:spPr>
          <a:xfrm>
            <a:off x="296336" y="4163684"/>
            <a:ext cx="1761067" cy="645386"/>
          </a:xfrm>
          <a:prstGeom prst="rect">
            <a:avLst/>
          </a:prstGeom>
        </p:spPr>
        <p:txBody>
          <a:bodyPr lIns="68580" tIns="34290" rIns="68580" bIns="34290">
            <a:noAutofit/>
          </a:bodyPr>
          <a:lstStyle>
            <a:lvl1pPr marL="0" indent="0" algn="ctr">
              <a:lnSpc>
                <a:spcPct val="120000"/>
              </a:lnSpc>
              <a:buNone/>
              <a:defRPr lang="en-US" sz="900" smtClean="0">
                <a:solidFill>
                  <a:schemeClr val="bg1"/>
                </a:solidFill>
                <a:latin typeface="Lato Regular" panose="020F0502020204030203"/>
                <a:cs typeface="Lato Regular" panose="020F0502020204030203"/>
              </a:defRPr>
            </a:lvl1pPr>
          </a:lstStyle>
          <a:p>
            <a:pPr lvl="0"/>
            <a:endParaRPr lang="en-US" dirty="0"/>
          </a:p>
        </p:txBody>
      </p:sp>
      <p:sp>
        <p:nvSpPr>
          <p:cNvPr id="27" name="Rectangle 26"/>
          <p:cNvSpPr/>
          <p:nvPr userDrawn="1"/>
        </p:nvSpPr>
        <p:spPr>
          <a:xfrm>
            <a:off x="2294466" y="3467092"/>
            <a:ext cx="2304000" cy="171874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 Placeholder 5"/>
          <p:cNvSpPr>
            <a:spLocks noGrp="1"/>
          </p:cNvSpPr>
          <p:nvPr>
            <p:ph type="body" sz="quarter" idx="28"/>
          </p:nvPr>
        </p:nvSpPr>
        <p:spPr>
          <a:xfrm>
            <a:off x="2590802" y="3943555"/>
            <a:ext cx="1761067" cy="213595"/>
          </a:xfrm>
          <a:prstGeom prst="rect">
            <a:avLst/>
          </a:prstGeom>
        </p:spPr>
        <p:txBody>
          <a:bodyPr lIns="68580" tIns="34290" rIns="68580" bIns="34290">
            <a:noAutofit/>
          </a:bodyPr>
          <a:lstStyle>
            <a:lvl1pPr marL="0" indent="0" algn="ctr">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29" name="Text Placeholder 5"/>
          <p:cNvSpPr>
            <a:spLocks noGrp="1"/>
          </p:cNvSpPr>
          <p:nvPr>
            <p:ph type="body" sz="quarter" idx="29"/>
          </p:nvPr>
        </p:nvSpPr>
        <p:spPr>
          <a:xfrm>
            <a:off x="2590802" y="4163684"/>
            <a:ext cx="1761067" cy="645386"/>
          </a:xfrm>
          <a:prstGeom prst="rect">
            <a:avLst/>
          </a:prstGeom>
        </p:spPr>
        <p:txBody>
          <a:bodyPr lIns="68580" tIns="34290" rIns="68580" bIns="34290">
            <a:noAutofit/>
          </a:bodyPr>
          <a:lstStyle>
            <a:lvl1pPr marL="0" indent="0" algn="ctr">
              <a:lnSpc>
                <a:spcPct val="120000"/>
              </a:lnSpc>
              <a:buNone/>
              <a:defRPr lang="en-US" sz="900" smtClean="0">
                <a:solidFill>
                  <a:schemeClr val="bg1"/>
                </a:solidFill>
                <a:latin typeface="Lato Regular" panose="020F0502020204030203"/>
                <a:cs typeface="Lato Regular" panose="020F0502020204030203"/>
              </a:defRPr>
            </a:lvl1pPr>
          </a:lstStyle>
          <a:p>
            <a:pPr lvl="0"/>
            <a:endParaRPr lang="en-US" dirty="0"/>
          </a:p>
        </p:txBody>
      </p:sp>
      <p:sp>
        <p:nvSpPr>
          <p:cNvPr id="34" name="Rectangle 33"/>
          <p:cNvSpPr/>
          <p:nvPr userDrawn="1"/>
        </p:nvSpPr>
        <p:spPr>
          <a:xfrm>
            <a:off x="4597400" y="3467092"/>
            <a:ext cx="2304000" cy="1718742"/>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 Placeholder 5"/>
          <p:cNvSpPr>
            <a:spLocks noGrp="1"/>
          </p:cNvSpPr>
          <p:nvPr>
            <p:ph type="body" sz="quarter" idx="30"/>
          </p:nvPr>
        </p:nvSpPr>
        <p:spPr>
          <a:xfrm>
            <a:off x="4893736" y="3943555"/>
            <a:ext cx="1761067" cy="213595"/>
          </a:xfrm>
          <a:prstGeom prst="rect">
            <a:avLst/>
          </a:prstGeom>
        </p:spPr>
        <p:txBody>
          <a:bodyPr lIns="68580" tIns="34290" rIns="68580" bIns="34290">
            <a:noAutofit/>
          </a:bodyPr>
          <a:lstStyle>
            <a:lvl1pPr marL="0" indent="0" algn="ctr">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36" name="Text Placeholder 5"/>
          <p:cNvSpPr>
            <a:spLocks noGrp="1"/>
          </p:cNvSpPr>
          <p:nvPr>
            <p:ph type="body" sz="quarter" idx="31"/>
          </p:nvPr>
        </p:nvSpPr>
        <p:spPr>
          <a:xfrm>
            <a:off x="4893736" y="4163684"/>
            <a:ext cx="1761067" cy="645386"/>
          </a:xfrm>
          <a:prstGeom prst="rect">
            <a:avLst/>
          </a:prstGeom>
        </p:spPr>
        <p:txBody>
          <a:bodyPr lIns="68580" tIns="34290" rIns="68580" bIns="34290">
            <a:noAutofit/>
          </a:bodyPr>
          <a:lstStyle>
            <a:lvl1pPr marL="0" indent="0" algn="ctr">
              <a:lnSpc>
                <a:spcPct val="120000"/>
              </a:lnSpc>
              <a:buNone/>
              <a:defRPr lang="en-US" sz="900" smtClean="0">
                <a:solidFill>
                  <a:schemeClr val="bg1"/>
                </a:solidFill>
                <a:latin typeface="Lato Regular" panose="020F0502020204030203"/>
                <a:cs typeface="Lato Regular" panose="020F0502020204030203"/>
              </a:defRPr>
            </a:lvl1pPr>
          </a:lstStyle>
          <a:p>
            <a:pPr lvl="0"/>
            <a:endParaRPr lang="en-US" dirty="0"/>
          </a:p>
        </p:txBody>
      </p:sp>
      <p:sp>
        <p:nvSpPr>
          <p:cNvPr id="37" name="Rectangle 36"/>
          <p:cNvSpPr/>
          <p:nvPr userDrawn="1"/>
        </p:nvSpPr>
        <p:spPr>
          <a:xfrm>
            <a:off x="6840000" y="3467092"/>
            <a:ext cx="2304000" cy="1718742"/>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Text Placeholder 5"/>
          <p:cNvSpPr>
            <a:spLocks noGrp="1"/>
          </p:cNvSpPr>
          <p:nvPr>
            <p:ph type="body" sz="quarter" idx="32"/>
          </p:nvPr>
        </p:nvSpPr>
        <p:spPr>
          <a:xfrm>
            <a:off x="7136336" y="3943555"/>
            <a:ext cx="1761067" cy="213595"/>
          </a:xfrm>
          <a:prstGeom prst="rect">
            <a:avLst/>
          </a:prstGeom>
        </p:spPr>
        <p:txBody>
          <a:bodyPr lIns="68580" tIns="34290" rIns="68580" bIns="34290">
            <a:noAutofit/>
          </a:bodyPr>
          <a:lstStyle>
            <a:lvl1pPr marL="0" indent="0" algn="ctr">
              <a:buNone/>
              <a:defRPr sz="900" cap="all">
                <a:solidFill>
                  <a:schemeClr val="bg1"/>
                </a:solidFill>
                <a:latin typeface="Agency FB" panose="020B0503020202020204" pitchFamily="34" charset="0"/>
                <a:cs typeface="Arial" panose="020B0604020202020204" pitchFamily="34" charset="0"/>
              </a:defRPr>
            </a:lvl1pPr>
          </a:lstStyle>
          <a:p>
            <a:pPr lvl="0"/>
            <a:endParaRPr lang="en-US" dirty="0"/>
          </a:p>
        </p:txBody>
      </p:sp>
      <p:sp>
        <p:nvSpPr>
          <p:cNvPr id="39" name="Text Placeholder 5"/>
          <p:cNvSpPr>
            <a:spLocks noGrp="1"/>
          </p:cNvSpPr>
          <p:nvPr>
            <p:ph type="body" sz="quarter" idx="33"/>
          </p:nvPr>
        </p:nvSpPr>
        <p:spPr>
          <a:xfrm>
            <a:off x="7136336" y="4163684"/>
            <a:ext cx="1761067" cy="645386"/>
          </a:xfrm>
          <a:prstGeom prst="rect">
            <a:avLst/>
          </a:prstGeom>
        </p:spPr>
        <p:txBody>
          <a:bodyPr lIns="68580" tIns="34290" rIns="68580" bIns="34290">
            <a:noAutofit/>
          </a:bodyPr>
          <a:lstStyle>
            <a:lvl1pPr marL="0" indent="0" algn="ctr">
              <a:lnSpc>
                <a:spcPct val="120000"/>
              </a:lnSpc>
              <a:buNone/>
              <a:defRPr lang="en-US" sz="900" smtClean="0">
                <a:solidFill>
                  <a:schemeClr val="bg1"/>
                </a:solidFill>
                <a:latin typeface="Lato Regular" panose="020F0502020204030203"/>
                <a:cs typeface="Lato Regular" panose="020F0502020204030203"/>
              </a:defRPr>
            </a:lvl1pPr>
          </a:lstStyle>
          <a:p>
            <a:pPr lvl="0"/>
            <a:endParaRPr lang="en-US" dirty="0"/>
          </a:p>
        </p:txBody>
      </p:sp>
      <p:sp>
        <p:nvSpPr>
          <p:cNvPr id="40" name="Picture Placeholder 2"/>
          <p:cNvSpPr>
            <a:spLocks noGrp="1"/>
          </p:cNvSpPr>
          <p:nvPr>
            <p:ph type="pic" sz="quarter" idx="34"/>
          </p:nvPr>
        </p:nvSpPr>
        <p:spPr>
          <a:xfrm>
            <a:off x="2285998" y="0"/>
            <a:ext cx="2311401" cy="3471342"/>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41" name="Picture Placeholder 2"/>
          <p:cNvSpPr>
            <a:spLocks noGrp="1"/>
          </p:cNvSpPr>
          <p:nvPr>
            <p:ph type="pic" sz="quarter" idx="35"/>
          </p:nvPr>
        </p:nvSpPr>
        <p:spPr>
          <a:xfrm>
            <a:off x="4597400" y="0"/>
            <a:ext cx="2252133" cy="3471342"/>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42" name="Picture Placeholder 2"/>
          <p:cNvSpPr>
            <a:spLocks noGrp="1"/>
          </p:cNvSpPr>
          <p:nvPr>
            <p:ph type="pic" sz="quarter" idx="36"/>
          </p:nvPr>
        </p:nvSpPr>
        <p:spPr>
          <a:xfrm>
            <a:off x="6849533" y="0"/>
            <a:ext cx="2302934" cy="3471342"/>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300"/>
                                  </p:stCondLst>
                                  <p:endCondLst>
                                    <p:cond evt="begin" delay="0">
                                      <p:tn val="5"/>
                                    </p:cond>
                                  </p:end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37" presetClass="entr" presetSubtype="0" fill="hold" grpId="0" nodeType="withEffect" nodePh="1">
                                  <p:stCondLst>
                                    <p:cond delay="300"/>
                                  </p:stCondLst>
                                  <p:endCondLst>
                                    <p:cond evt="begin" delay="0">
                                      <p:tn val="8"/>
                                    </p:cond>
                                  </p:endCondLst>
                                  <p:childTnLst>
                                    <p:set>
                                      <p:cBhvr>
                                        <p:cTn id="9" dur="1" fill="hold">
                                          <p:stCondLst>
                                            <p:cond delay="0"/>
                                          </p:stCondLst>
                                        </p:cTn>
                                        <p:tgtEl>
                                          <p:spTgt spid="58">
                                            <p:txEl>
                                              <p:pRg st="0" end="0"/>
                                            </p:txEl>
                                          </p:spTgt>
                                        </p:tgtEl>
                                        <p:attrNameLst>
                                          <p:attrName>style.visibility</p:attrName>
                                        </p:attrNameLst>
                                      </p:cBhvr>
                                      <p:to>
                                        <p:strVal val="visible"/>
                                      </p:to>
                                    </p:set>
                                    <p:animEffect transition="in" filter="fade">
                                      <p:cBhvr>
                                        <p:cTn id="10" dur="600"/>
                                        <p:tgtEl>
                                          <p:spTgt spid="58">
                                            <p:txEl>
                                              <p:pRg st="0" end="0"/>
                                            </p:txEl>
                                          </p:spTgt>
                                        </p:tgtEl>
                                      </p:cBhvr>
                                    </p:animEffect>
                                    <p:anim calcmode="lin" valueType="num">
                                      <p:cBhvr>
                                        <p:cTn id="11" dur="600" fill="hold"/>
                                        <p:tgtEl>
                                          <p:spTgt spid="58">
                                            <p:txEl>
                                              <p:pRg st="0" end="0"/>
                                            </p:txEl>
                                          </p:spTgt>
                                        </p:tgtEl>
                                        <p:attrNameLst>
                                          <p:attrName>ppt_x</p:attrName>
                                        </p:attrNameLst>
                                      </p:cBhvr>
                                      <p:tavLst>
                                        <p:tav tm="0">
                                          <p:val>
                                            <p:strVal val="#ppt_x"/>
                                          </p:val>
                                        </p:tav>
                                        <p:tav tm="100000">
                                          <p:val>
                                            <p:strVal val="#ppt_x"/>
                                          </p:val>
                                        </p:tav>
                                      </p:tavLst>
                                    </p:anim>
                                    <p:anim calcmode="lin" valueType="num">
                                      <p:cBhvr>
                                        <p:cTn id="12" dur="540" decel="100000" fill="hold"/>
                                        <p:tgtEl>
                                          <p:spTgt spid="58">
                                            <p:txEl>
                                              <p:pRg st="0" end="0"/>
                                            </p:txEl>
                                          </p:spTgt>
                                        </p:tgtEl>
                                        <p:attrNameLst>
                                          <p:attrName>ppt_y</p:attrName>
                                        </p:attrNameLst>
                                      </p:cBhvr>
                                      <p:tavLst>
                                        <p:tav tm="0">
                                          <p:val>
                                            <p:strVal val="#ppt_y+1"/>
                                          </p:val>
                                        </p:tav>
                                        <p:tav tm="100000">
                                          <p:val>
                                            <p:strVal val="#ppt_y-.03"/>
                                          </p:val>
                                        </p:tav>
                                      </p:tavLst>
                                    </p:anim>
                                    <p:anim calcmode="lin" valueType="num">
                                      <p:cBhvr>
                                        <p:cTn id="13" dur="60" accel="100000" fill="hold">
                                          <p:stCondLst>
                                            <p:cond delay="540"/>
                                          </p:stCondLst>
                                        </p:cTn>
                                        <p:tgtEl>
                                          <p:spTgt spid="58">
                                            <p:txEl>
                                              <p:pRg st="0" end="0"/>
                                            </p:txEl>
                                          </p:spTgt>
                                        </p:tgtEl>
                                        <p:attrNameLst>
                                          <p:attrName>ppt_y</p:attrName>
                                        </p:attrNameLst>
                                      </p:cBhvr>
                                      <p:tavLst>
                                        <p:tav tm="0">
                                          <p:val>
                                            <p:strVal val="#ppt_y-.03"/>
                                          </p:val>
                                        </p:tav>
                                        <p:tav tm="100000">
                                          <p:val>
                                            <p:strVal val="#ppt_y"/>
                                          </p:val>
                                        </p:tav>
                                      </p:tavLst>
                                    </p:anim>
                                  </p:childTnLst>
                                </p:cTn>
                              </p:par>
                              <p:par>
                                <p:cTn id="14" presetID="37" presetClass="entr" presetSubtype="0" fill="hold" grpId="0" nodeType="withEffect" nodePh="1">
                                  <p:stCondLst>
                                    <p:cond delay="300"/>
                                  </p:stCondLst>
                                  <p:endCondLst>
                                    <p:cond evt="begin" delay="0">
                                      <p:tn val="14"/>
                                    </p:cond>
                                  </p:endCondLst>
                                  <p:childTnLst>
                                    <p:set>
                                      <p:cBhvr>
                                        <p:cTn id="15" dur="1" fill="hold">
                                          <p:stCondLst>
                                            <p:cond delay="0"/>
                                          </p:stCondLst>
                                        </p:cTn>
                                        <p:tgtEl>
                                          <p:spTgt spid="59">
                                            <p:txEl>
                                              <p:pRg st="0" end="0"/>
                                            </p:txEl>
                                          </p:spTgt>
                                        </p:tgtEl>
                                        <p:attrNameLst>
                                          <p:attrName>style.visibility</p:attrName>
                                        </p:attrNameLst>
                                      </p:cBhvr>
                                      <p:to>
                                        <p:strVal val="visible"/>
                                      </p:to>
                                    </p:set>
                                    <p:animEffect transition="in" filter="fade">
                                      <p:cBhvr>
                                        <p:cTn id="16" dur="600"/>
                                        <p:tgtEl>
                                          <p:spTgt spid="59">
                                            <p:txEl>
                                              <p:pRg st="0" end="0"/>
                                            </p:txEl>
                                          </p:spTgt>
                                        </p:tgtEl>
                                      </p:cBhvr>
                                    </p:animEffect>
                                    <p:anim calcmode="lin" valueType="num">
                                      <p:cBhvr>
                                        <p:cTn id="17" dur="600" fill="hold"/>
                                        <p:tgtEl>
                                          <p:spTgt spid="59">
                                            <p:txEl>
                                              <p:pRg st="0" end="0"/>
                                            </p:txEl>
                                          </p:spTgt>
                                        </p:tgtEl>
                                        <p:attrNameLst>
                                          <p:attrName>ppt_x</p:attrName>
                                        </p:attrNameLst>
                                      </p:cBhvr>
                                      <p:tavLst>
                                        <p:tav tm="0">
                                          <p:val>
                                            <p:strVal val="#ppt_x"/>
                                          </p:val>
                                        </p:tav>
                                        <p:tav tm="100000">
                                          <p:val>
                                            <p:strVal val="#ppt_x"/>
                                          </p:val>
                                        </p:tav>
                                      </p:tavLst>
                                    </p:anim>
                                    <p:anim calcmode="lin" valueType="num">
                                      <p:cBhvr>
                                        <p:cTn id="18" dur="540" decel="100000" fill="hold"/>
                                        <p:tgtEl>
                                          <p:spTgt spid="59">
                                            <p:txEl>
                                              <p:pRg st="0" end="0"/>
                                            </p:txEl>
                                          </p:spTgt>
                                        </p:tgtEl>
                                        <p:attrNameLst>
                                          <p:attrName>ppt_y</p:attrName>
                                        </p:attrNameLst>
                                      </p:cBhvr>
                                      <p:tavLst>
                                        <p:tav tm="0">
                                          <p:val>
                                            <p:strVal val="#ppt_y+1"/>
                                          </p:val>
                                        </p:tav>
                                        <p:tav tm="100000">
                                          <p:val>
                                            <p:strVal val="#ppt_y-.03"/>
                                          </p:val>
                                        </p:tav>
                                      </p:tavLst>
                                    </p:anim>
                                    <p:anim calcmode="lin" valueType="num">
                                      <p:cBhvr>
                                        <p:cTn id="19" dur="60" accel="100000" fill="hold">
                                          <p:stCondLst>
                                            <p:cond delay="540"/>
                                          </p:stCondLst>
                                        </p:cTn>
                                        <p:tgtEl>
                                          <p:spTgt spid="59">
                                            <p:txEl>
                                              <p:pRg st="0" end="0"/>
                                            </p:txEl>
                                          </p:spTgt>
                                        </p:tgtEl>
                                        <p:attrNameLst>
                                          <p:attrName>ppt_y</p:attrName>
                                        </p:attrNameLst>
                                      </p:cBhvr>
                                      <p:tavLst>
                                        <p:tav tm="0">
                                          <p:val>
                                            <p:strVal val="#ppt_y-.03"/>
                                          </p:val>
                                        </p:tav>
                                        <p:tav tm="100000">
                                          <p:val>
                                            <p:strVal val="#ppt_y"/>
                                          </p:val>
                                        </p:tav>
                                      </p:tavLst>
                                    </p:anim>
                                  </p:childTnLst>
                                </p:cTn>
                              </p:par>
                              <p:par>
                                <p:cTn id="20" presetID="37" presetClass="entr" presetSubtype="0" fill="hold" grpId="0" nodeType="withEffect" nodePh="1">
                                  <p:stCondLst>
                                    <p:cond delay="300"/>
                                  </p:stCondLst>
                                  <p:endCondLst>
                                    <p:cond evt="begin" delay="0">
                                      <p:tn val="20"/>
                                    </p:cond>
                                  </p:endCondLst>
                                  <p:childTnLst>
                                    <p:set>
                                      <p:cBhvr>
                                        <p:cTn id="21" dur="1" fill="hold">
                                          <p:stCondLst>
                                            <p:cond delay="0"/>
                                          </p:stCondLst>
                                        </p:cTn>
                                        <p:tgtEl>
                                          <p:spTgt spid="28">
                                            <p:txEl>
                                              <p:pRg st="0" end="0"/>
                                            </p:txEl>
                                          </p:spTgt>
                                        </p:tgtEl>
                                        <p:attrNameLst>
                                          <p:attrName>style.visibility</p:attrName>
                                        </p:attrNameLst>
                                      </p:cBhvr>
                                      <p:to>
                                        <p:strVal val="visible"/>
                                      </p:to>
                                    </p:set>
                                    <p:animEffect transition="in" filter="fade">
                                      <p:cBhvr>
                                        <p:cTn id="22" dur="600"/>
                                        <p:tgtEl>
                                          <p:spTgt spid="28">
                                            <p:txEl>
                                              <p:pRg st="0" end="0"/>
                                            </p:txEl>
                                          </p:spTgt>
                                        </p:tgtEl>
                                      </p:cBhvr>
                                    </p:animEffect>
                                    <p:anim calcmode="lin" valueType="num">
                                      <p:cBhvr>
                                        <p:cTn id="23" dur="600" fill="hold"/>
                                        <p:tgtEl>
                                          <p:spTgt spid="28">
                                            <p:txEl>
                                              <p:pRg st="0" end="0"/>
                                            </p:txEl>
                                          </p:spTgt>
                                        </p:tgtEl>
                                        <p:attrNameLst>
                                          <p:attrName>ppt_x</p:attrName>
                                        </p:attrNameLst>
                                      </p:cBhvr>
                                      <p:tavLst>
                                        <p:tav tm="0">
                                          <p:val>
                                            <p:strVal val="#ppt_x"/>
                                          </p:val>
                                        </p:tav>
                                        <p:tav tm="100000">
                                          <p:val>
                                            <p:strVal val="#ppt_x"/>
                                          </p:val>
                                        </p:tav>
                                      </p:tavLst>
                                    </p:anim>
                                    <p:anim calcmode="lin" valueType="num">
                                      <p:cBhvr>
                                        <p:cTn id="24" dur="540" decel="100000" fill="hold"/>
                                        <p:tgtEl>
                                          <p:spTgt spid="28">
                                            <p:txEl>
                                              <p:pRg st="0" end="0"/>
                                            </p:txEl>
                                          </p:spTgt>
                                        </p:tgtEl>
                                        <p:attrNameLst>
                                          <p:attrName>ppt_y</p:attrName>
                                        </p:attrNameLst>
                                      </p:cBhvr>
                                      <p:tavLst>
                                        <p:tav tm="0">
                                          <p:val>
                                            <p:strVal val="#ppt_y+1"/>
                                          </p:val>
                                        </p:tav>
                                        <p:tav tm="100000">
                                          <p:val>
                                            <p:strVal val="#ppt_y-.03"/>
                                          </p:val>
                                        </p:tav>
                                      </p:tavLst>
                                    </p:anim>
                                    <p:anim calcmode="lin" valueType="num">
                                      <p:cBhvr>
                                        <p:cTn id="25" dur="60" accel="100000" fill="hold">
                                          <p:stCondLst>
                                            <p:cond delay="540"/>
                                          </p:stCondLst>
                                        </p:cTn>
                                        <p:tgtEl>
                                          <p:spTgt spid="28">
                                            <p:txEl>
                                              <p:pRg st="0" end="0"/>
                                            </p:txEl>
                                          </p:spTgt>
                                        </p:tgtEl>
                                        <p:attrNameLst>
                                          <p:attrName>ppt_y</p:attrName>
                                        </p:attrNameLst>
                                      </p:cBhvr>
                                      <p:tavLst>
                                        <p:tav tm="0">
                                          <p:val>
                                            <p:strVal val="#ppt_y-.03"/>
                                          </p:val>
                                        </p:tav>
                                        <p:tav tm="100000">
                                          <p:val>
                                            <p:strVal val="#ppt_y"/>
                                          </p:val>
                                        </p:tav>
                                      </p:tavLst>
                                    </p:anim>
                                  </p:childTnLst>
                                </p:cTn>
                              </p:par>
                              <p:par>
                                <p:cTn id="26" presetID="37" presetClass="entr" presetSubtype="0" fill="hold" grpId="0" nodeType="withEffect" nodePh="1">
                                  <p:stCondLst>
                                    <p:cond delay="300"/>
                                  </p:stCondLst>
                                  <p:endCondLst>
                                    <p:cond evt="begin" delay="0">
                                      <p:tn val="26"/>
                                    </p:cond>
                                  </p:endCondLst>
                                  <p:childTnLst>
                                    <p:set>
                                      <p:cBhvr>
                                        <p:cTn id="27" dur="1" fill="hold">
                                          <p:stCondLst>
                                            <p:cond delay="0"/>
                                          </p:stCondLst>
                                        </p:cTn>
                                        <p:tgtEl>
                                          <p:spTgt spid="29">
                                            <p:txEl>
                                              <p:pRg st="0" end="0"/>
                                            </p:txEl>
                                          </p:spTgt>
                                        </p:tgtEl>
                                        <p:attrNameLst>
                                          <p:attrName>style.visibility</p:attrName>
                                        </p:attrNameLst>
                                      </p:cBhvr>
                                      <p:to>
                                        <p:strVal val="visible"/>
                                      </p:to>
                                    </p:set>
                                    <p:animEffect transition="in" filter="fade">
                                      <p:cBhvr>
                                        <p:cTn id="28" dur="600"/>
                                        <p:tgtEl>
                                          <p:spTgt spid="29">
                                            <p:txEl>
                                              <p:pRg st="0" end="0"/>
                                            </p:txEl>
                                          </p:spTgt>
                                        </p:tgtEl>
                                      </p:cBhvr>
                                    </p:animEffect>
                                    <p:anim calcmode="lin" valueType="num">
                                      <p:cBhvr>
                                        <p:cTn id="29" dur="6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30" dur="540" decel="100000" fill="hold"/>
                                        <p:tgtEl>
                                          <p:spTgt spid="29">
                                            <p:txEl>
                                              <p:pRg st="0" end="0"/>
                                            </p:txEl>
                                          </p:spTgt>
                                        </p:tgtEl>
                                        <p:attrNameLst>
                                          <p:attrName>ppt_y</p:attrName>
                                        </p:attrNameLst>
                                      </p:cBhvr>
                                      <p:tavLst>
                                        <p:tav tm="0">
                                          <p:val>
                                            <p:strVal val="#ppt_y+1"/>
                                          </p:val>
                                        </p:tav>
                                        <p:tav tm="100000">
                                          <p:val>
                                            <p:strVal val="#ppt_y-.03"/>
                                          </p:val>
                                        </p:tav>
                                      </p:tavLst>
                                    </p:anim>
                                    <p:anim calcmode="lin" valueType="num">
                                      <p:cBhvr>
                                        <p:cTn id="31" dur="60" accel="100000" fill="hold">
                                          <p:stCondLst>
                                            <p:cond delay="540"/>
                                          </p:stCondLst>
                                        </p:cTn>
                                        <p:tgtEl>
                                          <p:spTgt spid="29">
                                            <p:txEl>
                                              <p:pRg st="0" end="0"/>
                                            </p:txEl>
                                          </p:spTgt>
                                        </p:tgtEl>
                                        <p:attrNameLst>
                                          <p:attrName>ppt_y</p:attrName>
                                        </p:attrNameLst>
                                      </p:cBhvr>
                                      <p:tavLst>
                                        <p:tav tm="0">
                                          <p:val>
                                            <p:strVal val="#ppt_y-.03"/>
                                          </p:val>
                                        </p:tav>
                                        <p:tav tm="100000">
                                          <p:val>
                                            <p:strVal val="#ppt_y"/>
                                          </p:val>
                                        </p:tav>
                                      </p:tavLst>
                                    </p:anim>
                                  </p:childTnLst>
                                </p:cTn>
                              </p:par>
                              <p:par>
                                <p:cTn id="32" presetID="37" presetClass="entr" presetSubtype="0" fill="hold" grpId="0" nodeType="withEffect" nodePh="1">
                                  <p:stCondLst>
                                    <p:cond delay="300"/>
                                  </p:stCondLst>
                                  <p:endCondLst>
                                    <p:cond evt="begin" delay="0">
                                      <p:tn val="32"/>
                                    </p:cond>
                                  </p:endCondLst>
                                  <p:childTnLst>
                                    <p:set>
                                      <p:cBhvr>
                                        <p:cTn id="33" dur="1" fill="hold">
                                          <p:stCondLst>
                                            <p:cond delay="0"/>
                                          </p:stCondLst>
                                        </p:cTn>
                                        <p:tgtEl>
                                          <p:spTgt spid="35">
                                            <p:txEl>
                                              <p:pRg st="0" end="0"/>
                                            </p:txEl>
                                          </p:spTgt>
                                        </p:tgtEl>
                                        <p:attrNameLst>
                                          <p:attrName>style.visibility</p:attrName>
                                        </p:attrNameLst>
                                      </p:cBhvr>
                                      <p:to>
                                        <p:strVal val="visible"/>
                                      </p:to>
                                    </p:set>
                                    <p:animEffect transition="in" filter="fade">
                                      <p:cBhvr>
                                        <p:cTn id="34" dur="600"/>
                                        <p:tgtEl>
                                          <p:spTgt spid="35">
                                            <p:txEl>
                                              <p:pRg st="0" end="0"/>
                                            </p:txEl>
                                          </p:spTgt>
                                        </p:tgtEl>
                                      </p:cBhvr>
                                    </p:animEffect>
                                    <p:anim calcmode="lin" valueType="num">
                                      <p:cBhvr>
                                        <p:cTn id="35" dur="600" fill="hold"/>
                                        <p:tgtEl>
                                          <p:spTgt spid="35">
                                            <p:txEl>
                                              <p:pRg st="0" end="0"/>
                                            </p:txEl>
                                          </p:spTgt>
                                        </p:tgtEl>
                                        <p:attrNameLst>
                                          <p:attrName>ppt_x</p:attrName>
                                        </p:attrNameLst>
                                      </p:cBhvr>
                                      <p:tavLst>
                                        <p:tav tm="0">
                                          <p:val>
                                            <p:strVal val="#ppt_x"/>
                                          </p:val>
                                        </p:tav>
                                        <p:tav tm="100000">
                                          <p:val>
                                            <p:strVal val="#ppt_x"/>
                                          </p:val>
                                        </p:tav>
                                      </p:tavLst>
                                    </p:anim>
                                    <p:anim calcmode="lin" valueType="num">
                                      <p:cBhvr>
                                        <p:cTn id="36" dur="540" decel="100000" fill="hold"/>
                                        <p:tgtEl>
                                          <p:spTgt spid="35">
                                            <p:txEl>
                                              <p:pRg st="0" end="0"/>
                                            </p:txEl>
                                          </p:spTgt>
                                        </p:tgtEl>
                                        <p:attrNameLst>
                                          <p:attrName>ppt_y</p:attrName>
                                        </p:attrNameLst>
                                      </p:cBhvr>
                                      <p:tavLst>
                                        <p:tav tm="0">
                                          <p:val>
                                            <p:strVal val="#ppt_y+1"/>
                                          </p:val>
                                        </p:tav>
                                        <p:tav tm="100000">
                                          <p:val>
                                            <p:strVal val="#ppt_y-.03"/>
                                          </p:val>
                                        </p:tav>
                                      </p:tavLst>
                                    </p:anim>
                                    <p:anim calcmode="lin" valueType="num">
                                      <p:cBhvr>
                                        <p:cTn id="37" dur="60" accel="100000" fill="hold">
                                          <p:stCondLst>
                                            <p:cond delay="540"/>
                                          </p:stCondLst>
                                        </p:cTn>
                                        <p:tgtEl>
                                          <p:spTgt spid="35">
                                            <p:txEl>
                                              <p:pRg st="0" end="0"/>
                                            </p:txEl>
                                          </p:spTgt>
                                        </p:tgtEl>
                                        <p:attrNameLst>
                                          <p:attrName>ppt_y</p:attrName>
                                        </p:attrNameLst>
                                      </p:cBhvr>
                                      <p:tavLst>
                                        <p:tav tm="0">
                                          <p:val>
                                            <p:strVal val="#ppt_y-.03"/>
                                          </p:val>
                                        </p:tav>
                                        <p:tav tm="100000">
                                          <p:val>
                                            <p:strVal val="#ppt_y"/>
                                          </p:val>
                                        </p:tav>
                                      </p:tavLst>
                                    </p:anim>
                                  </p:childTnLst>
                                </p:cTn>
                              </p:par>
                              <p:par>
                                <p:cTn id="38" presetID="37" presetClass="entr" presetSubtype="0" fill="hold" grpId="0" nodeType="withEffect" nodePh="1">
                                  <p:stCondLst>
                                    <p:cond delay="300"/>
                                  </p:stCondLst>
                                  <p:endCondLst>
                                    <p:cond evt="begin" delay="0">
                                      <p:tn val="38"/>
                                    </p:cond>
                                  </p:endCondLst>
                                  <p:childTnLst>
                                    <p:set>
                                      <p:cBhvr>
                                        <p:cTn id="39" dur="1" fill="hold">
                                          <p:stCondLst>
                                            <p:cond delay="0"/>
                                          </p:stCondLst>
                                        </p:cTn>
                                        <p:tgtEl>
                                          <p:spTgt spid="36">
                                            <p:txEl>
                                              <p:pRg st="0" end="0"/>
                                            </p:txEl>
                                          </p:spTgt>
                                        </p:tgtEl>
                                        <p:attrNameLst>
                                          <p:attrName>style.visibility</p:attrName>
                                        </p:attrNameLst>
                                      </p:cBhvr>
                                      <p:to>
                                        <p:strVal val="visible"/>
                                      </p:to>
                                    </p:set>
                                    <p:animEffect transition="in" filter="fade">
                                      <p:cBhvr>
                                        <p:cTn id="40" dur="600"/>
                                        <p:tgtEl>
                                          <p:spTgt spid="36">
                                            <p:txEl>
                                              <p:pRg st="0" end="0"/>
                                            </p:txEl>
                                          </p:spTgt>
                                        </p:tgtEl>
                                      </p:cBhvr>
                                    </p:animEffect>
                                    <p:anim calcmode="lin" valueType="num">
                                      <p:cBhvr>
                                        <p:cTn id="41" dur="6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42" dur="540" decel="100000" fill="hold"/>
                                        <p:tgtEl>
                                          <p:spTgt spid="36">
                                            <p:txEl>
                                              <p:pRg st="0" end="0"/>
                                            </p:txEl>
                                          </p:spTgt>
                                        </p:tgtEl>
                                        <p:attrNameLst>
                                          <p:attrName>ppt_y</p:attrName>
                                        </p:attrNameLst>
                                      </p:cBhvr>
                                      <p:tavLst>
                                        <p:tav tm="0">
                                          <p:val>
                                            <p:strVal val="#ppt_y+1"/>
                                          </p:val>
                                        </p:tav>
                                        <p:tav tm="100000">
                                          <p:val>
                                            <p:strVal val="#ppt_y-.03"/>
                                          </p:val>
                                        </p:tav>
                                      </p:tavLst>
                                    </p:anim>
                                    <p:anim calcmode="lin" valueType="num">
                                      <p:cBhvr>
                                        <p:cTn id="43" dur="60" accel="100000" fill="hold">
                                          <p:stCondLst>
                                            <p:cond delay="540"/>
                                          </p:stCondLst>
                                        </p:cTn>
                                        <p:tgtEl>
                                          <p:spTgt spid="36">
                                            <p:txEl>
                                              <p:pRg st="0" end="0"/>
                                            </p:txEl>
                                          </p:spTgt>
                                        </p:tgtEl>
                                        <p:attrNameLst>
                                          <p:attrName>ppt_y</p:attrName>
                                        </p:attrNameLst>
                                      </p:cBhvr>
                                      <p:tavLst>
                                        <p:tav tm="0">
                                          <p:val>
                                            <p:strVal val="#ppt_y-.03"/>
                                          </p:val>
                                        </p:tav>
                                        <p:tav tm="100000">
                                          <p:val>
                                            <p:strVal val="#ppt_y"/>
                                          </p:val>
                                        </p:tav>
                                      </p:tavLst>
                                    </p:anim>
                                  </p:childTnLst>
                                </p:cTn>
                              </p:par>
                              <p:par>
                                <p:cTn id="44" presetID="37" presetClass="entr" presetSubtype="0" fill="hold" grpId="0" nodeType="withEffect" nodePh="1">
                                  <p:stCondLst>
                                    <p:cond delay="300"/>
                                  </p:stCondLst>
                                  <p:endCondLst>
                                    <p:cond evt="begin" delay="0">
                                      <p:tn val="44"/>
                                    </p:cond>
                                  </p:endCondLst>
                                  <p:childTnLst>
                                    <p:set>
                                      <p:cBhvr>
                                        <p:cTn id="45" dur="1" fill="hold">
                                          <p:stCondLst>
                                            <p:cond delay="0"/>
                                          </p:stCondLst>
                                        </p:cTn>
                                        <p:tgtEl>
                                          <p:spTgt spid="38">
                                            <p:txEl>
                                              <p:pRg st="0" end="0"/>
                                            </p:txEl>
                                          </p:spTgt>
                                        </p:tgtEl>
                                        <p:attrNameLst>
                                          <p:attrName>style.visibility</p:attrName>
                                        </p:attrNameLst>
                                      </p:cBhvr>
                                      <p:to>
                                        <p:strVal val="visible"/>
                                      </p:to>
                                    </p:set>
                                    <p:animEffect transition="in" filter="fade">
                                      <p:cBhvr>
                                        <p:cTn id="46" dur="600"/>
                                        <p:tgtEl>
                                          <p:spTgt spid="38">
                                            <p:txEl>
                                              <p:pRg st="0" end="0"/>
                                            </p:txEl>
                                          </p:spTgt>
                                        </p:tgtEl>
                                      </p:cBhvr>
                                    </p:animEffect>
                                    <p:anim calcmode="lin" valueType="num">
                                      <p:cBhvr>
                                        <p:cTn id="47" dur="600" fill="hold"/>
                                        <p:tgtEl>
                                          <p:spTgt spid="38">
                                            <p:txEl>
                                              <p:pRg st="0" end="0"/>
                                            </p:txEl>
                                          </p:spTgt>
                                        </p:tgtEl>
                                        <p:attrNameLst>
                                          <p:attrName>ppt_x</p:attrName>
                                        </p:attrNameLst>
                                      </p:cBhvr>
                                      <p:tavLst>
                                        <p:tav tm="0">
                                          <p:val>
                                            <p:strVal val="#ppt_x"/>
                                          </p:val>
                                        </p:tav>
                                        <p:tav tm="100000">
                                          <p:val>
                                            <p:strVal val="#ppt_x"/>
                                          </p:val>
                                        </p:tav>
                                      </p:tavLst>
                                    </p:anim>
                                    <p:anim calcmode="lin" valueType="num">
                                      <p:cBhvr>
                                        <p:cTn id="48" dur="540" decel="100000" fill="hold"/>
                                        <p:tgtEl>
                                          <p:spTgt spid="38">
                                            <p:txEl>
                                              <p:pRg st="0" end="0"/>
                                            </p:txEl>
                                          </p:spTgt>
                                        </p:tgtEl>
                                        <p:attrNameLst>
                                          <p:attrName>ppt_y</p:attrName>
                                        </p:attrNameLst>
                                      </p:cBhvr>
                                      <p:tavLst>
                                        <p:tav tm="0">
                                          <p:val>
                                            <p:strVal val="#ppt_y+1"/>
                                          </p:val>
                                        </p:tav>
                                        <p:tav tm="100000">
                                          <p:val>
                                            <p:strVal val="#ppt_y-.03"/>
                                          </p:val>
                                        </p:tav>
                                      </p:tavLst>
                                    </p:anim>
                                    <p:anim calcmode="lin" valueType="num">
                                      <p:cBhvr>
                                        <p:cTn id="49" dur="60" accel="100000" fill="hold">
                                          <p:stCondLst>
                                            <p:cond delay="540"/>
                                          </p:stCondLst>
                                        </p:cTn>
                                        <p:tgtEl>
                                          <p:spTgt spid="38">
                                            <p:txEl>
                                              <p:pRg st="0" end="0"/>
                                            </p:txEl>
                                          </p:spTgt>
                                        </p:tgtEl>
                                        <p:attrNameLst>
                                          <p:attrName>ppt_y</p:attrName>
                                        </p:attrNameLst>
                                      </p:cBhvr>
                                      <p:tavLst>
                                        <p:tav tm="0">
                                          <p:val>
                                            <p:strVal val="#ppt_y-.03"/>
                                          </p:val>
                                        </p:tav>
                                        <p:tav tm="100000">
                                          <p:val>
                                            <p:strVal val="#ppt_y"/>
                                          </p:val>
                                        </p:tav>
                                      </p:tavLst>
                                    </p:anim>
                                  </p:childTnLst>
                                </p:cTn>
                              </p:par>
                              <p:par>
                                <p:cTn id="50" presetID="37" presetClass="entr" presetSubtype="0" fill="hold" grpId="0" nodeType="withEffect" nodePh="1">
                                  <p:stCondLst>
                                    <p:cond delay="300"/>
                                  </p:stCondLst>
                                  <p:endCondLst>
                                    <p:cond evt="begin" delay="0">
                                      <p:tn val="50"/>
                                    </p:cond>
                                  </p:endCondLst>
                                  <p:childTnLst>
                                    <p:set>
                                      <p:cBhvr>
                                        <p:cTn id="51" dur="1" fill="hold">
                                          <p:stCondLst>
                                            <p:cond delay="0"/>
                                          </p:stCondLst>
                                        </p:cTn>
                                        <p:tgtEl>
                                          <p:spTgt spid="39">
                                            <p:txEl>
                                              <p:pRg st="0" end="0"/>
                                            </p:txEl>
                                          </p:spTgt>
                                        </p:tgtEl>
                                        <p:attrNameLst>
                                          <p:attrName>style.visibility</p:attrName>
                                        </p:attrNameLst>
                                      </p:cBhvr>
                                      <p:to>
                                        <p:strVal val="visible"/>
                                      </p:to>
                                    </p:set>
                                    <p:animEffect transition="in" filter="fade">
                                      <p:cBhvr>
                                        <p:cTn id="52" dur="600"/>
                                        <p:tgtEl>
                                          <p:spTgt spid="39">
                                            <p:txEl>
                                              <p:pRg st="0" end="0"/>
                                            </p:txEl>
                                          </p:spTgt>
                                        </p:tgtEl>
                                      </p:cBhvr>
                                    </p:animEffect>
                                    <p:anim calcmode="lin" valueType="num">
                                      <p:cBhvr>
                                        <p:cTn id="53" dur="6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54" dur="540" decel="100000" fill="hold"/>
                                        <p:tgtEl>
                                          <p:spTgt spid="39">
                                            <p:txEl>
                                              <p:pRg st="0" end="0"/>
                                            </p:txEl>
                                          </p:spTgt>
                                        </p:tgtEl>
                                        <p:attrNameLst>
                                          <p:attrName>ppt_y</p:attrName>
                                        </p:attrNameLst>
                                      </p:cBhvr>
                                      <p:tavLst>
                                        <p:tav tm="0">
                                          <p:val>
                                            <p:strVal val="#ppt_y+1"/>
                                          </p:val>
                                        </p:tav>
                                        <p:tav tm="100000">
                                          <p:val>
                                            <p:strVal val="#ppt_y-.03"/>
                                          </p:val>
                                        </p:tav>
                                      </p:tavLst>
                                    </p:anim>
                                    <p:anim calcmode="lin" valueType="num">
                                      <p:cBhvr>
                                        <p:cTn id="55" dur="60" accel="100000" fill="hold">
                                          <p:stCondLst>
                                            <p:cond delay="540"/>
                                          </p:stCondLst>
                                        </p:cTn>
                                        <p:tgtEl>
                                          <p:spTgt spid="39">
                                            <p:txEl>
                                              <p:pRg st="0" end="0"/>
                                            </p:txEl>
                                          </p:spTgt>
                                        </p:tgtEl>
                                        <p:attrNameLst>
                                          <p:attrName>ppt_y</p:attrName>
                                        </p:attrNameLst>
                                      </p:cBhvr>
                                      <p:tavLst>
                                        <p:tav tm="0">
                                          <p:val>
                                            <p:strVal val="#ppt_y-.03"/>
                                          </p:val>
                                        </p:tav>
                                        <p:tav tm="100000">
                                          <p:val>
                                            <p:strVal val="#ppt_y"/>
                                          </p:val>
                                        </p:tav>
                                      </p:tavLst>
                                    </p:anim>
                                  </p:childTnLst>
                                </p:cTn>
                              </p:par>
                              <p:par>
                                <p:cTn id="56" presetID="10" presetClass="entr" presetSubtype="0" fill="hold" grpId="0" nodeType="withEffect" nodePh="1">
                                  <p:stCondLst>
                                    <p:cond delay="300"/>
                                  </p:stCondLst>
                                  <p:endCondLst>
                                    <p:cond evt="begin" delay="0">
                                      <p:tn val="56"/>
                                    </p:cond>
                                  </p:end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par>
                                <p:cTn id="59" presetID="10" presetClass="entr" presetSubtype="0" fill="hold" grpId="0" nodeType="withEffect" nodePh="1">
                                  <p:stCondLst>
                                    <p:cond delay="300"/>
                                  </p:stCondLst>
                                  <p:endCondLst>
                                    <p:cond evt="begin" delay="0">
                                      <p:tn val="59"/>
                                    </p:cond>
                                  </p:end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par>
                                <p:cTn id="62" presetID="10" presetClass="entr" presetSubtype="0" fill="hold" grpId="0" nodeType="withEffect" nodePh="1">
                                  <p:stCondLst>
                                    <p:cond delay="300"/>
                                  </p:stCondLst>
                                  <p:endCondLst>
                                    <p:cond evt="begin" delay="0">
                                      <p:tn val="62"/>
                                    </p:cond>
                                  </p:endCondLst>
                                  <p:childTnLst>
                                    <p:set>
                                      <p:cBhvr>
                                        <p:cTn id="63" dur="1" fill="hold">
                                          <p:stCondLst>
                                            <p:cond delay="0"/>
                                          </p:stCondLst>
                                        </p:cTn>
                                        <p:tgtEl>
                                          <p:spTgt spid="42"/>
                                        </p:tgtEl>
                                        <p:attrNameLst>
                                          <p:attrName>style.visibility</p:attrName>
                                        </p:attrNameLst>
                                      </p:cBhvr>
                                      <p:to>
                                        <p:strVal val="visible"/>
                                      </p:to>
                                    </p:set>
                                    <p:animEffect transition="in" filter="fade">
                                      <p:cBhvr>
                                        <p:cTn id="6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58"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8"/>
                        </p:tgtEl>
                        <p:attrNameLst>
                          <p:attrName>style.visibility</p:attrName>
                        </p:attrNameLst>
                      </p:cBhvr>
                      <p:to>
                        <p:strVal val="visible"/>
                      </p:to>
                    </p:set>
                    <p:animEffect transition="in" filter="fade">
                      <p:cBhvr>
                        <p:cTn dur="600"/>
                        <p:tgtEl>
                          <p:spTgt spid="58"/>
                        </p:tgtEl>
                      </p:cBhvr>
                    </p:animEffect>
                    <p:anim calcmode="lin" valueType="num">
                      <p:cBhvr>
                        <p:cTn dur="600" fill="hold"/>
                        <p:tgtEl>
                          <p:spTgt spid="58"/>
                        </p:tgtEl>
                        <p:attrNameLst>
                          <p:attrName>ppt_x</p:attrName>
                        </p:attrNameLst>
                      </p:cBhvr>
                      <p:tavLst>
                        <p:tav tm="0">
                          <p:val>
                            <p:strVal val="#ppt_x"/>
                          </p:val>
                        </p:tav>
                        <p:tav tm="100000">
                          <p:val>
                            <p:strVal val="#ppt_x"/>
                          </p:val>
                        </p:tav>
                      </p:tavLst>
                    </p:anim>
                    <p:anim calcmode="lin" valueType="num">
                      <p:cBhvr>
                        <p:cTn dur="540" decel="100000" fill="hold"/>
                        <p:tgtEl>
                          <p:spTgt spid="5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8"/>
                        </p:tgtEl>
                        <p:attrNameLst>
                          <p:attrName>ppt_y</p:attrName>
                        </p:attrNameLst>
                      </p:cBhvr>
                      <p:tavLst>
                        <p:tav tm="0">
                          <p:val>
                            <p:strVal val="#ppt_y-.03"/>
                          </p:val>
                        </p:tav>
                        <p:tav tm="100000">
                          <p:val>
                            <p:strVal val="#ppt_y"/>
                          </p:val>
                        </p:tav>
                      </p:tavLst>
                    </p:anim>
                  </p:childTnLst>
                </p:cTn>
              </p:par>
            </p:tnLst>
          </p:tmpl>
        </p:tmplLst>
      </p:bldP>
      <p:bldP spid="59"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59"/>
                        </p:tgtEl>
                        <p:attrNameLst>
                          <p:attrName>style.visibility</p:attrName>
                        </p:attrNameLst>
                      </p:cBhvr>
                      <p:to>
                        <p:strVal val="visible"/>
                      </p:to>
                    </p:set>
                    <p:animEffect transition="in" filter="fade">
                      <p:cBhvr>
                        <p:cTn dur="600"/>
                        <p:tgtEl>
                          <p:spTgt spid="59"/>
                        </p:tgtEl>
                      </p:cBhvr>
                    </p:animEffect>
                    <p:anim calcmode="lin" valueType="num">
                      <p:cBhvr>
                        <p:cTn dur="600" fill="hold"/>
                        <p:tgtEl>
                          <p:spTgt spid="59"/>
                        </p:tgtEl>
                        <p:attrNameLst>
                          <p:attrName>ppt_x</p:attrName>
                        </p:attrNameLst>
                      </p:cBhvr>
                      <p:tavLst>
                        <p:tav tm="0">
                          <p:val>
                            <p:strVal val="#ppt_x"/>
                          </p:val>
                        </p:tav>
                        <p:tav tm="100000">
                          <p:val>
                            <p:strVal val="#ppt_x"/>
                          </p:val>
                        </p:tav>
                      </p:tavLst>
                    </p:anim>
                    <p:anim calcmode="lin" valueType="num">
                      <p:cBhvr>
                        <p:cTn dur="540" decel="100000" fill="hold"/>
                        <p:tgtEl>
                          <p:spTgt spid="5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59"/>
                        </p:tgtEl>
                        <p:attrNameLst>
                          <p:attrName>ppt_y</p:attrName>
                        </p:attrNameLst>
                      </p:cBhvr>
                      <p:tavLst>
                        <p:tav tm="0">
                          <p:val>
                            <p:strVal val="#ppt_y-.03"/>
                          </p:val>
                        </p:tav>
                        <p:tav tm="100000">
                          <p:val>
                            <p:strVal val="#ppt_y"/>
                          </p:val>
                        </p:tav>
                      </p:tavLst>
                    </p:anim>
                  </p:childTnLst>
                </p:cTn>
              </p:par>
            </p:tnLst>
          </p:tmpl>
        </p:tmplLst>
      </p:bldP>
      <p:bldP spid="28"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28"/>
                        </p:tgtEl>
                        <p:attrNameLst>
                          <p:attrName>style.visibility</p:attrName>
                        </p:attrNameLst>
                      </p:cBhvr>
                      <p:to>
                        <p:strVal val="visible"/>
                      </p:to>
                    </p:set>
                    <p:animEffect transition="in" filter="fade">
                      <p:cBhvr>
                        <p:cTn dur="600"/>
                        <p:tgtEl>
                          <p:spTgt spid="28"/>
                        </p:tgtEl>
                      </p:cBhvr>
                    </p:animEffect>
                    <p:anim calcmode="lin" valueType="num">
                      <p:cBhvr>
                        <p:cTn dur="600" fill="hold"/>
                        <p:tgtEl>
                          <p:spTgt spid="28"/>
                        </p:tgtEl>
                        <p:attrNameLst>
                          <p:attrName>ppt_x</p:attrName>
                        </p:attrNameLst>
                      </p:cBhvr>
                      <p:tavLst>
                        <p:tav tm="0">
                          <p:val>
                            <p:strVal val="#ppt_x"/>
                          </p:val>
                        </p:tav>
                        <p:tav tm="100000">
                          <p:val>
                            <p:strVal val="#ppt_x"/>
                          </p:val>
                        </p:tav>
                      </p:tavLst>
                    </p:anim>
                    <p:anim calcmode="lin" valueType="num">
                      <p:cBhvr>
                        <p:cTn dur="540" decel="100000" fill="hold"/>
                        <p:tgtEl>
                          <p:spTgt spid="2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8"/>
                        </p:tgtEl>
                        <p:attrNameLst>
                          <p:attrName>ppt_y</p:attrName>
                        </p:attrNameLst>
                      </p:cBhvr>
                      <p:tavLst>
                        <p:tav tm="0">
                          <p:val>
                            <p:strVal val="#ppt_y-.03"/>
                          </p:val>
                        </p:tav>
                        <p:tav tm="100000">
                          <p:val>
                            <p:strVal val="#ppt_y"/>
                          </p:val>
                        </p:tav>
                      </p:tavLst>
                    </p:anim>
                  </p:childTnLst>
                </p:cTn>
              </p:par>
            </p:tnLst>
          </p:tmpl>
        </p:tmplLst>
      </p:bldP>
      <p:bldP spid="29"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29"/>
                        </p:tgtEl>
                        <p:attrNameLst>
                          <p:attrName>style.visibility</p:attrName>
                        </p:attrNameLst>
                      </p:cBhvr>
                      <p:to>
                        <p:strVal val="visible"/>
                      </p:to>
                    </p:set>
                    <p:animEffect transition="in" filter="fade">
                      <p:cBhvr>
                        <p:cTn dur="600"/>
                        <p:tgtEl>
                          <p:spTgt spid="29"/>
                        </p:tgtEl>
                      </p:cBhvr>
                    </p:animEffect>
                    <p:anim calcmode="lin" valueType="num">
                      <p:cBhvr>
                        <p:cTn dur="600" fill="hold"/>
                        <p:tgtEl>
                          <p:spTgt spid="29"/>
                        </p:tgtEl>
                        <p:attrNameLst>
                          <p:attrName>ppt_x</p:attrName>
                        </p:attrNameLst>
                      </p:cBhvr>
                      <p:tavLst>
                        <p:tav tm="0">
                          <p:val>
                            <p:strVal val="#ppt_x"/>
                          </p:val>
                        </p:tav>
                        <p:tav tm="100000">
                          <p:val>
                            <p:strVal val="#ppt_x"/>
                          </p:val>
                        </p:tav>
                      </p:tavLst>
                    </p:anim>
                    <p:anim calcmode="lin" valueType="num">
                      <p:cBhvr>
                        <p:cTn dur="540" decel="100000" fill="hold"/>
                        <p:tgtEl>
                          <p:spTgt spid="2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29"/>
                        </p:tgtEl>
                        <p:attrNameLst>
                          <p:attrName>ppt_y</p:attrName>
                        </p:attrNameLst>
                      </p:cBhvr>
                      <p:tavLst>
                        <p:tav tm="0">
                          <p:val>
                            <p:strVal val="#ppt_y-.03"/>
                          </p:val>
                        </p:tav>
                        <p:tav tm="100000">
                          <p:val>
                            <p:strVal val="#ppt_y"/>
                          </p:val>
                        </p:tav>
                      </p:tavLst>
                    </p:anim>
                  </p:childTnLst>
                </p:cTn>
              </p:par>
            </p:tnLst>
          </p:tmpl>
        </p:tmplLst>
      </p:bldP>
      <p:bldP spid="35"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35"/>
                        </p:tgtEl>
                        <p:attrNameLst>
                          <p:attrName>style.visibility</p:attrName>
                        </p:attrNameLst>
                      </p:cBhvr>
                      <p:to>
                        <p:strVal val="visible"/>
                      </p:to>
                    </p:set>
                    <p:animEffect transition="in" filter="fade">
                      <p:cBhvr>
                        <p:cTn dur="600"/>
                        <p:tgtEl>
                          <p:spTgt spid="35"/>
                        </p:tgtEl>
                      </p:cBhvr>
                    </p:animEffect>
                    <p:anim calcmode="lin" valueType="num">
                      <p:cBhvr>
                        <p:cTn dur="600" fill="hold"/>
                        <p:tgtEl>
                          <p:spTgt spid="35"/>
                        </p:tgtEl>
                        <p:attrNameLst>
                          <p:attrName>ppt_x</p:attrName>
                        </p:attrNameLst>
                      </p:cBhvr>
                      <p:tavLst>
                        <p:tav tm="0">
                          <p:val>
                            <p:strVal val="#ppt_x"/>
                          </p:val>
                        </p:tav>
                        <p:tav tm="100000">
                          <p:val>
                            <p:strVal val="#ppt_x"/>
                          </p:val>
                        </p:tav>
                      </p:tavLst>
                    </p:anim>
                    <p:anim calcmode="lin" valueType="num">
                      <p:cBhvr>
                        <p:cTn dur="540" decel="100000" fill="hold"/>
                        <p:tgtEl>
                          <p:spTgt spid="35"/>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35"/>
                        </p:tgtEl>
                        <p:attrNameLst>
                          <p:attrName>ppt_y</p:attrName>
                        </p:attrNameLst>
                      </p:cBhvr>
                      <p:tavLst>
                        <p:tav tm="0">
                          <p:val>
                            <p:strVal val="#ppt_y-.03"/>
                          </p:val>
                        </p:tav>
                        <p:tav tm="100000">
                          <p:val>
                            <p:strVal val="#ppt_y"/>
                          </p:val>
                        </p:tav>
                      </p:tavLst>
                    </p:anim>
                  </p:childTnLst>
                </p:cTn>
              </p:par>
            </p:tnLst>
          </p:tmpl>
        </p:tmplLst>
      </p:bldP>
      <p:bldP spid="36"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36"/>
                        </p:tgtEl>
                        <p:attrNameLst>
                          <p:attrName>style.visibility</p:attrName>
                        </p:attrNameLst>
                      </p:cBhvr>
                      <p:to>
                        <p:strVal val="visible"/>
                      </p:to>
                    </p:set>
                    <p:animEffect transition="in" filter="fade">
                      <p:cBhvr>
                        <p:cTn dur="600"/>
                        <p:tgtEl>
                          <p:spTgt spid="36"/>
                        </p:tgtEl>
                      </p:cBhvr>
                    </p:animEffect>
                    <p:anim calcmode="lin" valueType="num">
                      <p:cBhvr>
                        <p:cTn dur="600" fill="hold"/>
                        <p:tgtEl>
                          <p:spTgt spid="36"/>
                        </p:tgtEl>
                        <p:attrNameLst>
                          <p:attrName>ppt_x</p:attrName>
                        </p:attrNameLst>
                      </p:cBhvr>
                      <p:tavLst>
                        <p:tav tm="0">
                          <p:val>
                            <p:strVal val="#ppt_x"/>
                          </p:val>
                        </p:tav>
                        <p:tav tm="100000">
                          <p:val>
                            <p:strVal val="#ppt_x"/>
                          </p:val>
                        </p:tav>
                      </p:tavLst>
                    </p:anim>
                    <p:anim calcmode="lin" valueType="num">
                      <p:cBhvr>
                        <p:cTn dur="540" decel="100000" fill="hold"/>
                        <p:tgtEl>
                          <p:spTgt spid="3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36"/>
                        </p:tgtEl>
                        <p:attrNameLst>
                          <p:attrName>ppt_y</p:attrName>
                        </p:attrNameLst>
                      </p:cBhvr>
                      <p:tavLst>
                        <p:tav tm="0">
                          <p:val>
                            <p:strVal val="#ppt_y-.03"/>
                          </p:val>
                        </p:tav>
                        <p:tav tm="100000">
                          <p:val>
                            <p:strVal val="#ppt_y"/>
                          </p:val>
                        </p:tav>
                      </p:tavLst>
                    </p:anim>
                  </p:childTnLst>
                </p:cTn>
              </p:par>
            </p:tnLst>
          </p:tmpl>
        </p:tmplLst>
      </p:bldP>
      <p:bldP spid="38"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38"/>
                        </p:tgtEl>
                        <p:attrNameLst>
                          <p:attrName>style.visibility</p:attrName>
                        </p:attrNameLst>
                      </p:cBhvr>
                      <p:to>
                        <p:strVal val="visible"/>
                      </p:to>
                    </p:set>
                    <p:animEffect transition="in" filter="fade">
                      <p:cBhvr>
                        <p:cTn dur="600"/>
                        <p:tgtEl>
                          <p:spTgt spid="38"/>
                        </p:tgtEl>
                      </p:cBhvr>
                    </p:animEffect>
                    <p:anim calcmode="lin" valueType="num">
                      <p:cBhvr>
                        <p:cTn dur="600" fill="hold"/>
                        <p:tgtEl>
                          <p:spTgt spid="38"/>
                        </p:tgtEl>
                        <p:attrNameLst>
                          <p:attrName>ppt_x</p:attrName>
                        </p:attrNameLst>
                      </p:cBhvr>
                      <p:tavLst>
                        <p:tav tm="0">
                          <p:val>
                            <p:strVal val="#ppt_x"/>
                          </p:val>
                        </p:tav>
                        <p:tav tm="100000">
                          <p:val>
                            <p:strVal val="#ppt_x"/>
                          </p:val>
                        </p:tav>
                      </p:tavLst>
                    </p:anim>
                    <p:anim calcmode="lin" valueType="num">
                      <p:cBhvr>
                        <p:cTn dur="540" decel="100000" fill="hold"/>
                        <p:tgtEl>
                          <p:spTgt spid="38"/>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38"/>
                        </p:tgtEl>
                        <p:attrNameLst>
                          <p:attrName>ppt_y</p:attrName>
                        </p:attrNameLst>
                      </p:cBhvr>
                      <p:tavLst>
                        <p:tav tm="0">
                          <p:val>
                            <p:strVal val="#ppt_y-.03"/>
                          </p:val>
                        </p:tav>
                        <p:tav tm="100000">
                          <p:val>
                            <p:strVal val="#ppt_y"/>
                          </p:val>
                        </p:tav>
                      </p:tavLst>
                    </p:anim>
                  </p:childTnLst>
                </p:cTn>
              </p:par>
            </p:tnLst>
          </p:tmpl>
        </p:tmplLst>
      </p:bldP>
      <p:bldP spid="39"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39"/>
                        </p:tgtEl>
                        <p:attrNameLst>
                          <p:attrName>style.visibility</p:attrName>
                        </p:attrNameLst>
                      </p:cBhvr>
                      <p:to>
                        <p:strVal val="visible"/>
                      </p:to>
                    </p:set>
                    <p:animEffect transition="in" filter="fade">
                      <p:cBhvr>
                        <p:cTn dur="600"/>
                        <p:tgtEl>
                          <p:spTgt spid="39"/>
                        </p:tgtEl>
                      </p:cBhvr>
                    </p:animEffect>
                    <p:anim calcmode="lin" valueType="num">
                      <p:cBhvr>
                        <p:cTn dur="600" fill="hold"/>
                        <p:tgtEl>
                          <p:spTgt spid="39"/>
                        </p:tgtEl>
                        <p:attrNameLst>
                          <p:attrName>ppt_x</p:attrName>
                        </p:attrNameLst>
                      </p:cBhvr>
                      <p:tavLst>
                        <p:tav tm="0">
                          <p:val>
                            <p:strVal val="#ppt_x"/>
                          </p:val>
                        </p:tav>
                        <p:tav tm="100000">
                          <p:val>
                            <p:strVal val="#ppt_x"/>
                          </p:val>
                        </p:tav>
                      </p:tavLst>
                    </p:anim>
                    <p:anim calcmode="lin" valueType="num">
                      <p:cBhvr>
                        <p:cTn dur="540" decel="100000" fill="hold"/>
                        <p:tgtEl>
                          <p:spTgt spid="39"/>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39"/>
                        </p:tgtEl>
                        <p:attrNameLst>
                          <p:attrName>ppt_y</p:attrName>
                        </p:attrNameLst>
                      </p:cBhvr>
                      <p:tavLst>
                        <p:tav tm="0">
                          <p:val>
                            <p:strVal val="#ppt_y-.03"/>
                          </p:val>
                        </p:tav>
                        <p:tav tm="100000">
                          <p:val>
                            <p:strVal val="#ppt_y"/>
                          </p:val>
                        </p:tav>
                      </p:tavLst>
                    </p:anim>
                  </p:childTnLst>
                </p:cTn>
              </p:par>
            </p:tnLst>
          </p:tmpl>
        </p:tmplLst>
      </p:bldP>
      <p:bldP spid="40" grpId="0"/>
      <p:bldP spid="41" grpId="0"/>
      <p:bldP spid="42" grpId="0"/>
    </p:bldLst>
  </p:timing>
  <p:hf sldNum="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obil phon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6701" y="508000"/>
            <a:ext cx="5142498" cy="5850103"/>
          </a:xfrm>
          <a:prstGeom prst="rect">
            <a:avLst/>
          </a:prstGeom>
        </p:spPr>
      </p:pic>
      <p:sp>
        <p:nvSpPr>
          <p:cNvPr id="4" name="Picture Placeholder 1"/>
          <p:cNvSpPr>
            <a:spLocks noGrp="1"/>
          </p:cNvSpPr>
          <p:nvPr>
            <p:ph type="pic" sz="quarter" idx="15"/>
          </p:nvPr>
        </p:nvSpPr>
        <p:spPr>
          <a:xfrm>
            <a:off x="5433918" y="1099313"/>
            <a:ext cx="1720415" cy="3015487"/>
          </a:xfrm>
          <a:prstGeom prst="rect">
            <a:avLst/>
          </a:prstGeom>
        </p:spPr>
      </p:sp>
      <p:sp>
        <p:nvSpPr>
          <p:cNvPr id="5" name="Text Placeholder 7"/>
          <p:cNvSpPr>
            <a:spLocks noGrp="1"/>
          </p:cNvSpPr>
          <p:nvPr>
            <p:ph type="body" sz="quarter" idx="79"/>
          </p:nvPr>
        </p:nvSpPr>
        <p:spPr>
          <a:xfrm>
            <a:off x="3403651" y="2100371"/>
            <a:ext cx="550284" cy="576000"/>
          </a:xfrm>
          <a:prstGeom prst="rect">
            <a:avLst/>
          </a:prstGeom>
          <a:ln>
            <a:solidFill>
              <a:schemeClr val="accent1"/>
            </a:solidFill>
          </a:ln>
        </p:spPr>
        <p:txBody>
          <a:bodyPr vert="horz" lIns="0" tIns="103884" rIns="0" bIns="103884" anchor="ctr"/>
          <a:lstStyle>
            <a:lvl1pPr marL="0" indent="0" algn="ctr">
              <a:lnSpc>
                <a:spcPct val="100000"/>
              </a:lnSpc>
              <a:spcBef>
                <a:spcPts val="0"/>
              </a:spcBef>
              <a:buNone/>
              <a:defRPr sz="1500" b="1">
                <a:solidFill>
                  <a:schemeClr val="accent1"/>
                </a:solidFill>
                <a:latin typeface="Arial" panose="020B0604020202020204" pitchFamily="34" charset="0"/>
                <a:cs typeface="Arial" panose="020B0604020202020204" pitchFamily="34" charset="0"/>
              </a:defRPr>
            </a:lvl1pPr>
          </a:lstStyle>
          <a:p>
            <a:pPr lvl="0"/>
            <a:endParaRPr lang="es-ES_tradnl" dirty="0"/>
          </a:p>
        </p:txBody>
      </p:sp>
      <p:sp>
        <p:nvSpPr>
          <p:cNvPr id="6" name="Text Placeholder 7"/>
          <p:cNvSpPr>
            <a:spLocks noGrp="1"/>
          </p:cNvSpPr>
          <p:nvPr>
            <p:ph type="body" sz="quarter" idx="80"/>
          </p:nvPr>
        </p:nvSpPr>
        <p:spPr>
          <a:xfrm>
            <a:off x="1095930" y="1996339"/>
            <a:ext cx="2091813" cy="360000"/>
          </a:xfrm>
          <a:prstGeom prst="rect">
            <a:avLst/>
          </a:prstGeom>
        </p:spPr>
        <p:txBody>
          <a:bodyPr vert="horz" lIns="0" tIns="0" rIns="0" bIns="0" anchor="ctr" anchorCtr="0">
            <a:noAutofit/>
          </a:bodyPr>
          <a:lstStyle>
            <a:lvl1pPr marL="0" indent="0" algn="r">
              <a:lnSpc>
                <a:spcPct val="100000"/>
              </a:lnSpc>
              <a:spcBef>
                <a:spcPts val="0"/>
              </a:spcBef>
              <a:buNone/>
              <a:defRPr sz="900" b="1" baseline="0">
                <a:solidFill>
                  <a:schemeClr val="accent1"/>
                </a:solidFill>
                <a:latin typeface="Agency FB" panose="020B0503020202020204" pitchFamily="34" charset="0"/>
                <a:cs typeface="Arial" panose="020B0604020202020204" pitchFamily="34" charset="0"/>
              </a:defRPr>
            </a:lvl1pPr>
          </a:lstStyle>
          <a:p>
            <a:pPr lvl="0"/>
            <a:endParaRPr lang="es-ES_tradnl" dirty="0"/>
          </a:p>
        </p:txBody>
      </p:sp>
      <p:sp>
        <p:nvSpPr>
          <p:cNvPr id="7" name="Text Placeholder 2"/>
          <p:cNvSpPr>
            <a:spLocks noGrp="1"/>
          </p:cNvSpPr>
          <p:nvPr>
            <p:ph type="body" sz="quarter" idx="81"/>
          </p:nvPr>
        </p:nvSpPr>
        <p:spPr>
          <a:xfrm>
            <a:off x="1085684" y="2306477"/>
            <a:ext cx="2102060" cy="496001"/>
          </a:xfrm>
          <a:prstGeom prst="rect">
            <a:avLst/>
          </a:prstGeom>
        </p:spPr>
        <p:txBody>
          <a:bodyPr vert="horz" lIns="0" tIns="0" rIns="0" bIns="0"/>
          <a:lstStyle>
            <a:lvl1pPr marL="0" indent="0" algn="r">
              <a:lnSpc>
                <a:spcPct val="130000"/>
              </a:lnSpc>
              <a:buNone/>
              <a:defRPr sz="900" baseline="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8" name="Text Placeholder 7"/>
          <p:cNvSpPr>
            <a:spLocks noGrp="1"/>
          </p:cNvSpPr>
          <p:nvPr>
            <p:ph type="body" sz="quarter" idx="85"/>
          </p:nvPr>
        </p:nvSpPr>
        <p:spPr>
          <a:xfrm>
            <a:off x="3403651" y="2989364"/>
            <a:ext cx="550284" cy="576000"/>
          </a:xfrm>
          <a:prstGeom prst="rect">
            <a:avLst/>
          </a:prstGeom>
          <a:ln>
            <a:solidFill>
              <a:schemeClr val="accent3"/>
            </a:solidFill>
          </a:ln>
        </p:spPr>
        <p:txBody>
          <a:bodyPr vert="horz" lIns="0" tIns="103884" rIns="0" bIns="103884" anchor="ctr"/>
          <a:lstStyle>
            <a:lvl1pPr marL="0" indent="0" algn="ctr">
              <a:lnSpc>
                <a:spcPct val="100000"/>
              </a:lnSpc>
              <a:spcBef>
                <a:spcPts val="0"/>
              </a:spcBef>
              <a:buNone/>
              <a:defRPr sz="1500" b="1">
                <a:solidFill>
                  <a:schemeClr val="accent3"/>
                </a:solidFill>
                <a:latin typeface="Arial" panose="020B0604020202020204" pitchFamily="34" charset="0"/>
                <a:cs typeface="Arial" panose="020B0604020202020204" pitchFamily="34" charset="0"/>
              </a:defRPr>
            </a:lvl1pPr>
          </a:lstStyle>
          <a:p>
            <a:pPr lvl="0"/>
            <a:endParaRPr lang="es-ES_tradnl" dirty="0"/>
          </a:p>
        </p:txBody>
      </p:sp>
      <p:sp>
        <p:nvSpPr>
          <p:cNvPr id="9" name="Text Placeholder 7"/>
          <p:cNvSpPr>
            <a:spLocks noGrp="1"/>
          </p:cNvSpPr>
          <p:nvPr>
            <p:ph type="body" sz="quarter" idx="86"/>
          </p:nvPr>
        </p:nvSpPr>
        <p:spPr>
          <a:xfrm>
            <a:off x="1095930" y="2885332"/>
            <a:ext cx="2091813" cy="360000"/>
          </a:xfrm>
          <a:prstGeom prst="rect">
            <a:avLst/>
          </a:prstGeom>
        </p:spPr>
        <p:txBody>
          <a:bodyPr vert="horz" lIns="0" tIns="0" rIns="0" bIns="0" anchor="ctr" anchorCtr="0">
            <a:noAutofit/>
          </a:bodyPr>
          <a:lstStyle>
            <a:lvl1pPr marL="0" indent="0" algn="r">
              <a:lnSpc>
                <a:spcPct val="100000"/>
              </a:lnSpc>
              <a:spcBef>
                <a:spcPts val="0"/>
              </a:spcBef>
              <a:buNone/>
              <a:defRPr sz="900" b="1" baseline="0">
                <a:solidFill>
                  <a:schemeClr val="accent3"/>
                </a:solidFill>
                <a:latin typeface="Agency FB" panose="020B0503020202020204" pitchFamily="34" charset="0"/>
                <a:cs typeface="Arial" panose="020B0604020202020204" pitchFamily="34" charset="0"/>
              </a:defRPr>
            </a:lvl1pPr>
          </a:lstStyle>
          <a:p>
            <a:pPr lvl="0"/>
            <a:endParaRPr lang="es-ES_tradnl" dirty="0"/>
          </a:p>
        </p:txBody>
      </p:sp>
      <p:sp>
        <p:nvSpPr>
          <p:cNvPr id="10" name="Text Placeholder 2"/>
          <p:cNvSpPr>
            <a:spLocks noGrp="1"/>
          </p:cNvSpPr>
          <p:nvPr>
            <p:ph type="body" sz="quarter" idx="87"/>
          </p:nvPr>
        </p:nvSpPr>
        <p:spPr>
          <a:xfrm>
            <a:off x="1085684" y="3195470"/>
            <a:ext cx="2102060" cy="496001"/>
          </a:xfrm>
          <a:prstGeom prst="rect">
            <a:avLst/>
          </a:prstGeom>
        </p:spPr>
        <p:txBody>
          <a:bodyPr vert="horz" lIns="0" tIns="0" rIns="0" bIns="0"/>
          <a:lstStyle>
            <a:lvl1pPr marL="0" indent="0" algn="r">
              <a:lnSpc>
                <a:spcPct val="130000"/>
              </a:lnSpc>
              <a:buNone/>
              <a:defRPr sz="900" baseline="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11" name="Text Placeholder 7"/>
          <p:cNvSpPr>
            <a:spLocks noGrp="1"/>
          </p:cNvSpPr>
          <p:nvPr>
            <p:ph type="body" sz="quarter" idx="91"/>
          </p:nvPr>
        </p:nvSpPr>
        <p:spPr>
          <a:xfrm>
            <a:off x="3403651" y="3886824"/>
            <a:ext cx="550284" cy="576000"/>
          </a:xfrm>
          <a:prstGeom prst="rect">
            <a:avLst/>
          </a:prstGeom>
          <a:ln>
            <a:solidFill>
              <a:schemeClr val="accent4"/>
            </a:solidFill>
          </a:ln>
        </p:spPr>
        <p:txBody>
          <a:bodyPr vert="horz" lIns="0" tIns="103884" rIns="0" bIns="103884" anchor="ctr"/>
          <a:lstStyle>
            <a:lvl1pPr marL="0" indent="0" algn="ctr">
              <a:lnSpc>
                <a:spcPct val="100000"/>
              </a:lnSpc>
              <a:spcBef>
                <a:spcPts val="0"/>
              </a:spcBef>
              <a:buNone/>
              <a:defRPr sz="1500" b="1">
                <a:solidFill>
                  <a:schemeClr val="accent5"/>
                </a:solidFill>
                <a:latin typeface="Arial" panose="020B0604020202020204" pitchFamily="34" charset="0"/>
                <a:cs typeface="Arial" panose="020B0604020202020204" pitchFamily="34" charset="0"/>
              </a:defRPr>
            </a:lvl1pPr>
          </a:lstStyle>
          <a:p>
            <a:pPr lvl="0"/>
            <a:endParaRPr lang="es-ES_tradnl" dirty="0"/>
          </a:p>
        </p:txBody>
      </p:sp>
      <p:sp>
        <p:nvSpPr>
          <p:cNvPr id="12" name="Text Placeholder 7"/>
          <p:cNvSpPr>
            <a:spLocks noGrp="1"/>
          </p:cNvSpPr>
          <p:nvPr>
            <p:ph type="body" sz="quarter" idx="92"/>
          </p:nvPr>
        </p:nvSpPr>
        <p:spPr>
          <a:xfrm>
            <a:off x="1095930" y="3782792"/>
            <a:ext cx="2091813" cy="360000"/>
          </a:xfrm>
          <a:prstGeom prst="rect">
            <a:avLst/>
          </a:prstGeom>
        </p:spPr>
        <p:txBody>
          <a:bodyPr vert="horz" lIns="0" tIns="0" rIns="0" bIns="0" anchor="ctr" anchorCtr="0">
            <a:noAutofit/>
          </a:bodyPr>
          <a:lstStyle>
            <a:lvl1pPr marL="0" indent="0" algn="r">
              <a:lnSpc>
                <a:spcPct val="100000"/>
              </a:lnSpc>
              <a:spcBef>
                <a:spcPts val="0"/>
              </a:spcBef>
              <a:buNone/>
              <a:defRPr sz="900" b="1" baseline="0">
                <a:solidFill>
                  <a:schemeClr val="accent5"/>
                </a:solidFill>
                <a:latin typeface="Agency FB" panose="020B0503020202020204" pitchFamily="34" charset="0"/>
                <a:cs typeface="Arial" panose="020B0604020202020204" pitchFamily="34" charset="0"/>
              </a:defRPr>
            </a:lvl1pPr>
          </a:lstStyle>
          <a:p>
            <a:pPr lvl="0"/>
            <a:endParaRPr lang="es-ES_tradnl" dirty="0"/>
          </a:p>
        </p:txBody>
      </p:sp>
      <p:sp>
        <p:nvSpPr>
          <p:cNvPr id="13" name="Text Placeholder 2"/>
          <p:cNvSpPr>
            <a:spLocks noGrp="1"/>
          </p:cNvSpPr>
          <p:nvPr>
            <p:ph type="body" sz="quarter" idx="93"/>
          </p:nvPr>
        </p:nvSpPr>
        <p:spPr>
          <a:xfrm>
            <a:off x="1085684" y="4092930"/>
            <a:ext cx="2102060" cy="496001"/>
          </a:xfrm>
          <a:prstGeom prst="rect">
            <a:avLst/>
          </a:prstGeom>
        </p:spPr>
        <p:txBody>
          <a:bodyPr vert="horz" lIns="0" tIns="0" rIns="0" bIns="0"/>
          <a:lstStyle>
            <a:lvl1pPr marL="0" indent="0" algn="r">
              <a:lnSpc>
                <a:spcPct val="130000"/>
              </a:lnSpc>
              <a:buNone/>
              <a:defRPr sz="900" baseline="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14" name="Text Placeholder 7"/>
          <p:cNvSpPr>
            <a:spLocks noGrp="1"/>
          </p:cNvSpPr>
          <p:nvPr>
            <p:ph type="body" sz="quarter" idx="10"/>
          </p:nvPr>
        </p:nvSpPr>
        <p:spPr>
          <a:xfrm>
            <a:off x="1219200" y="610905"/>
            <a:ext cx="2768600" cy="857925"/>
          </a:xfrm>
          <a:prstGeom prst="rect">
            <a:avLst/>
          </a:prstGeom>
        </p:spPr>
        <p:txBody>
          <a:bodyPr vert="horz" lIns="0" tIns="0" rIns="0" bIns="0" anchor="t" anchorCtr="0">
            <a:noAutofit/>
          </a:bodyPr>
          <a:lstStyle>
            <a:lvl1pPr marL="0" indent="0" algn="r">
              <a:lnSpc>
                <a:spcPct val="90000"/>
              </a:lnSpc>
              <a:spcBef>
                <a:spcPts val="0"/>
              </a:spcBef>
              <a:buNone/>
              <a:defRPr sz="3300" b="1" baseline="0">
                <a:solidFill>
                  <a:schemeClr val="tx1">
                    <a:lumMod val="65000"/>
                    <a:lumOff val="35000"/>
                  </a:schemeClr>
                </a:solidFill>
                <a:latin typeface="Lemon/Milk"/>
                <a:cs typeface="Lemon/Milk"/>
              </a:defRPr>
            </a:lvl1pPr>
          </a:lstStyle>
          <a:p>
            <a:pPr lvl="0"/>
            <a:endParaRPr lang="es-ES_tradnl" dirty="0"/>
          </a:p>
        </p:txBody>
      </p:sp>
      <p:sp>
        <p:nvSpPr>
          <p:cNvPr id="15" name="Text Placeholder 7"/>
          <p:cNvSpPr>
            <a:spLocks noGrp="1"/>
          </p:cNvSpPr>
          <p:nvPr>
            <p:ph type="body" sz="quarter" idx="61"/>
          </p:nvPr>
        </p:nvSpPr>
        <p:spPr>
          <a:xfrm>
            <a:off x="1237682" y="1504736"/>
            <a:ext cx="2750117" cy="360000"/>
          </a:xfrm>
          <a:prstGeom prst="rect">
            <a:avLst/>
          </a:prstGeom>
        </p:spPr>
        <p:txBody>
          <a:bodyPr vert="horz" lIns="0" tIns="0" rIns="0" bIns="0" anchor="ctr" anchorCtr="0">
            <a:noAutofit/>
          </a:bodyPr>
          <a:lstStyle>
            <a:lvl1pPr marL="0" indent="0" algn="r">
              <a:lnSpc>
                <a:spcPct val="100000"/>
              </a:lnSpc>
              <a:spcBef>
                <a:spcPts val="0"/>
              </a:spcBef>
              <a:buNone/>
              <a:defRPr sz="1200" b="1" baseline="0">
                <a:solidFill>
                  <a:schemeClr val="accent2"/>
                </a:solidFill>
                <a:latin typeface="Lato Light" panose="020F0302020204030203"/>
                <a:cs typeface="Lato Light" panose="020F0302020204030203"/>
              </a:defRPr>
            </a:lvl1pPr>
          </a:lstStyle>
          <a:p>
            <a:pPr lvl="0"/>
            <a:endParaRPr lang="es-ES_tradnl"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5">
                                            <p:bg/>
                                          </p:spTgt>
                                        </p:tgtEl>
                                        <p:attrNameLst>
                                          <p:attrName>style.visibility</p:attrName>
                                        </p:attrNameLst>
                                      </p:cBhvr>
                                      <p:to>
                                        <p:strVal val="visible"/>
                                      </p:to>
                                    </p:set>
                                    <p:anim calcmode="lin" valueType="num">
                                      <p:cBhvr>
                                        <p:cTn id="12" dur="300" fill="hold"/>
                                        <p:tgtEl>
                                          <p:spTgt spid="5">
                                            <p:bg/>
                                          </p:spTgt>
                                        </p:tgtEl>
                                        <p:attrNameLst>
                                          <p:attrName>ppt_w</p:attrName>
                                        </p:attrNameLst>
                                      </p:cBhvr>
                                      <p:tavLst>
                                        <p:tav tm="0">
                                          <p:val>
                                            <p:fltVal val="0"/>
                                          </p:val>
                                        </p:tav>
                                        <p:tav tm="100000">
                                          <p:val>
                                            <p:strVal val="#ppt_w"/>
                                          </p:val>
                                        </p:tav>
                                      </p:tavLst>
                                    </p:anim>
                                    <p:anim calcmode="lin" valueType="num">
                                      <p:cBhvr>
                                        <p:cTn id="13" dur="300" fill="hold"/>
                                        <p:tgtEl>
                                          <p:spTgt spid="5">
                                            <p:bg/>
                                          </p:spTgt>
                                        </p:tgtEl>
                                        <p:attrNameLst>
                                          <p:attrName>ppt_h</p:attrName>
                                        </p:attrNameLst>
                                      </p:cBhvr>
                                      <p:tavLst>
                                        <p:tav tm="0">
                                          <p:val>
                                            <p:fltVal val="0"/>
                                          </p:val>
                                        </p:tav>
                                        <p:tav tm="100000">
                                          <p:val>
                                            <p:strVal val="#ppt_h"/>
                                          </p:val>
                                        </p:tav>
                                      </p:tavLst>
                                    </p:anim>
                                    <p:animEffect transition="in" filter="fade">
                                      <p:cBhvr>
                                        <p:cTn id="14" dur="300"/>
                                        <p:tgtEl>
                                          <p:spTgt spid="5">
                                            <p:bg/>
                                          </p:spTgt>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nodePh="1">
                                  <p:stCondLst>
                                    <p:cond delay="0"/>
                                  </p:stCondLst>
                                  <p:endCondLst>
                                    <p:cond evt="begin" delay="0">
                                      <p:tn val="17"/>
                                    </p:cond>
                                  </p:end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p:cTn id="19" dur="3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0" dur="3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1" dur="300"/>
                                        <p:tgtEl>
                                          <p:spTgt spid="5">
                                            <p:txEl>
                                              <p:pRg st="0" end="0"/>
                                            </p:txEl>
                                          </p:spTgt>
                                        </p:tgtEl>
                                      </p:cBhvr>
                                    </p:animEffect>
                                  </p:childTnLst>
                                </p:cTn>
                              </p:par>
                              <p:par>
                                <p:cTn id="22" presetID="2" presetClass="entr" presetSubtype="8" fill="hold" grpId="0" nodeType="withEffect" nodePh="1">
                                  <p:stCondLst>
                                    <p:cond delay="100"/>
                                  </p:stCondLst>
                                  <p:endCondLst>
                                    <p:cond evt="begin" delay="0">
                                      <p:tn val="22"/>
                                    </p:cond>
                                  </p:endCondLst>
                                  <p:childTnLst>
                                    <p:set>
                                      <p:cBhvr>
                                        <p:cTn id="23" dur="1" fill="hold">
                                          <p:stCondLst>
                                            <p:cond delay="0"/>
                                          </p:stCondLst>
                                        </p:cTn>
                                        <p:tgtEl>
                                          <p:spTgt spid="6">
                                            <p:txEl>
                                              <p:pRg st="0" end="0"/>
                                            </p:txEl>
                                          </p:spTgt>
                                        </p:tgtEl>
                                        <p:attrNameLst>
                                          <p:attrName>style.visibility</p:attrName>
                                        </p:attrNameLst>
                                      </p:cBhvr>
                                      <p:to>
                                        <p:strVal val="visible"/>
                                      </p:to>
                                    </p:set>
                                    <p:anim calcmode="lin" valueType="num">
                                      <p:cBhvr additive="base">
                                        <p:cTn id="24"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6">
                                            <p:txEl>
                                              <p:pRg st="0" end="0"/>
                                            </p:txEl>
                                          </p:spTgt>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nodePh="1">
                                  <p:stCondLst>
                                    <p:cond delay="800"/>
                                  </p:stCondLst>
                                  <p:endCondLst>
                                    <p:cond evt="begin" delay="0">
                                      <p:tn val="26"/>
                                    </p:cond>
                                  </p:endCondLst>
                                  <p:childTnLst>
                                    <p:set>
                                      <p:cBhvr>
                                        <p:cTn id="27" dur="1" fill="hold">
                                          <p:stCondLst>
                                            <p:cond delay="0"/>
                                          </p:stCondLst>
                                        </p:cTn>
                                        <p:tgtEl>
                                          <p:spTgt spid="7">
                                            <p:txEl>
                                              <p:pRg st="0" end="0"/>
                                            </p:txEl>
                                          </p:spTgt>
                                        </p:tgtEl>
                                        <p:attrNameLst>
                                          <p:attrName>style.visibility</p:attrName>
                                        </p:attrNameLst>
                                      </p:cBhvr>
                                      <p:to>
                                        <p:strVal val="visible"/>
                                      </p:to>
                                    </p:set>
                                    <p:animEffect transition="in" filter="fade">
                                      <p:cBhvr>
                                        <p:cTn id="28" dur="500"/>
                                        <p:tgtEl>
                                          <p:spTgt spid="7">
                                            <p:txEl>
                                              <p:pRg st="0" end="0"/>
                                            </p:txEl>
                                          </p:spTgt>
                                        </p:tgtEl>
                                      </p:cBhvr>
                                    </p:animEffect>
                                  </p:childTnLst>
                                </p:cTn>
                              </p:par>
                            </p:childTnLst>
                          </p:cTn>
                        </p:par>
                        <p:par>
                          <p:cTn id="29" fill="hold">
                            <p:stCondLst>
                              <p:cond delay="500"/>
                            </p:stCondLst>
                            <p:childTnLst>
                              <p:par>
                                <p:cTn id="30" presetID="53" presetClass="entr" presetSubtype="16" fill="hold" grpId="0" nodeType="afterEffect">
                                  <p:stCondLst>
                                    <p:cond delay="0"/>
                                  </p:stCondLst>
                                  <p:childTnLst>
                                    <p:set>
                                      <p:cBhvr>
                                        <p:cTn id="31" dur="1" fill="hold">
                                          <p:stCondLst>
                                            <p:cond delay="0"/>
                                          </p:stCondLst>
                                        </p:cTn>
                                        <p:tgtEl>
                                          <p:spTgt spid="8">
                                            <p:bg/>
                                          </p:spTgt>
                                        </p:tgtEl>
                                        <p:attrNameLst>
                                          <p:attrName>style.visibility</p:attrName>
                                        </p:attrNameLst>
                                      </p:cBhvr>
                                      <p:to>
                                        <p:strVal val="visible"/>
                                      </p:to>
                                    </p:set>
                                    <p:anim calcmode="lin" valueType="num">
                                      <p:cBhvr>
                                        <p:cTn id="32" dur="300" fill="hold"/>
                                        <p:tgtEl>
                                          <p:spTgt spid="8">
                                            <p:bg/>
                                          </p:spTgt>
                                        </p:tgtEl>
                                        <p:attrNameLst>
                                          <p:attrName>ppt_w</p:attrName>
                                        </p:attrNameLst>
                                      </p:cBhvr>
                                      <p:tavLst>
                                        <p:tav tm="0">
                                          <p:val>
                                            <p:fltVal val="0"/>
                                          </p:val>
                                        </p:tav>
                                        <p:tav tm="100000">
                                          <p:val>
                                            <p:strVal val="#ppt_w"/>
                                          </p:val>
                                        </p:tav>
                                      </p:tavLst>
                                    </p:anim>
                                    <p:anim calcmode="lin" valueType="num">
                                      <p:cBhvr>
                                        <p:cTn id="33" dur="300" fill="hold"/>
                                        <p:tgtEl>
                                          <p:spTgt spid="8">
                                            <p:bg/>
                                          </p:spTgt>
                                        </p:tgtEl>
                                        <p:attrNameLst>
                                          <p:attrName>ppt_h</p:attrName>
                                        </p:attrNameLst>
                                      </p:cBhvr>
                                      <p:tavLst>
                                        <p:tav tm="0">
                                          <p:val>
                                            <p:fltVal val="0"/>
                                          </p:val>
                                        </p:tav>
                                        <p:tav tm="100000">
                                          <p:val>
                                            <p:strVal val="#ppt_h"/>
                                          </p:val>
                                        </p:tav>
                                      </p:tavLst>
                                    </p:anim>
                                    <p:animEffect transition="in" filter="fade">
                                      <p:cBhvr>
                                        <p:cTn id="34" dur="300"/>
                                        <p:tgtEl>
                                          <p:spTgt spid="8">
                                            <p:bg/>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nodePh="1">
                                  <p:stCondLst>
                                    <p:cond delay="0"/>
                                  </p:stCondLst>
                                  <p:endCondLst>
                                    <p:cond evt="begin" delay="0">
                                      <p:tn val="37"/>
                                    </p:cond>
                                  </p:endCondLst>
                                  <p:childTnLst>
                                    <p:set>
                                      <p:cBhvr>
                                        <p:cTn id="38" dur="1" fill="hold">
                                          <p:stCondLst>
                                            <p:cond delay="0"/>
                                          </p:stCondLst>
                                        </p:cTn>
                                        <p:tgtEl>
                                          <p:spTgt spid="8">
                                            <p:txEl>
                                              <p:pRg st="0" end="0"/>
                                            </p:txEl>
                                          </p:spTgt>
                                        </p:tgtEl>
                                        <p:attrNameLst>
                                          <p:attrName>style.visibility</p:attrName>
                                        </p:attrNameLst>
                                      </p:cBhvr>
                                      <p:to>
                                        <p:strVal val="visible"/>
                                      </p:to>
                                    </p:set>
                                    <p:anim calcmode="lin" valueType="num">
                                      <p:cBhvr>
                                        <p:cTn id="39" dur="300" fill="hold"/>
                                        <p:tgtEl>
                                          <p:spTgt spid="8">
                                            <p:txEl>
                                              <p:pRg st="0" end="0"/>
                                            </p:txEl>
                                          </p:spTgt>
                                        </p:tgtEl>
                                        <p:attrNameLst>
                                          <p:attrName>ppt_w</p:attrName>
                                        </p:attrNameLst>
                                      </p:cBhvr>
                                      <p:tavLst>
                                        <p:tav tm="0">
                                          <p:val>
                                            <p:fltVal val="0"/>
                                          </p:val>
                                        </p:tav>
                                        <p:tav tm="100000">
                                          <p:val>
                                            <p:strVal val="#ppt_w"/>
                                          </p:val>
                                        </p:tav>
                                      </p:tavLst>
                                    </p:anim>
                                    <p:anim calcmode="lin" valueType="num">
                                      <p:cBhvr>
                                        <p:cTn id="40" dur="3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41" dur="300"/>
                                        <p:tgtEl>
                                          <p:spTgt spid="8">
                                            <p:txEl>
                                              <p:pRg st="0" end="0"/>
                                            </p:txEl>
                                          </p:spTgt>
                                        </p:tgtEl>
                                      </p:cBhvr>
                                    </p:animEffect>
                                  </p:childTnLst>
                                </p:cTn>
                              </p:par>
                              <p:par>
                                <p:cTn id="42" presetID="2" presetClass="entr" presetSubtype="8" fill="hold" grpId="0" nodeType="withEffect" nodePh="1">
                                  <p:stCondLst>
                                    <p:cond delay="100"/>
                                  </p:stCondLst>
                                  <p:endCondLst>
                                    <p:cond evt="begin" delay="0">
                                      <p:tn val="42"/>
                                    </p:cond>
                                  </p:endCondLst>
                                  <p:childTnLst>
                                    <p:set>
                                      <p:cBhvr>
                                        <p:cTn id="43" dur="1" fill="hold">
                                          <p:stCondLst>
                                            <p:cond delay="0"/>
                                          </p:stCondLst>
                                        </p:cTn>
                                        <p:tgtEl>
                                          <p:spTgt spid="9">
                                            <p:txEl>
                                              <p:pRg st="0" end="0"/>
                                            </p:txEl>
                                          </p:spTgt>
                                        </p:tgtEl>
                                        <p:attrNameLst>
                                          <p:attrName>style.visibility</p:attrName>
                                        </p:attrNameLst>
                                      </p:cBhvr>
                                      <p:to>
                                        <p:strVal val="visible"/>
                                      </p:to>
                                    </p:set>
                                    <p:anim calcmode="lin" valueType="num">
                                      <p:cBhvr additive="base">
                                        <p:cTn id="44"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45" dur="500" fill="hold"/>
                                        <p:tgtEl>
                                          <p:spTgt spid="9">
                                            <p:txEl>
                                              <p:pRg st="0" end="0"/>
                                            </p:txEl>
                                          </p:spTgt>
                                        </p:tgtEl>
                                        <p:attrNameLst>
                                          <p:attrName>ppt_y</p:attrName>
                                        </p:attrNameLst>
                                      </p:cBhvr>
                                      <p:tavLst>
                                        <p:tav tm="0">
                                          <p:val>
                                            <p:strVal val="#ppt_y"/>
                                          </p:val>
                                        </p:tav>
                                        <p:tav tm="100000">
                                          <p:val>
                                            <p:strVal val="#ppt_y"/>
                                          </p:val>
                                        </p:tav>
                                      </p:tavLst>
                                    </p:anim>
                                  </p:childTnLst>
                                </p:cTn>
                              </p:par>
                              <p:par>
                                <p:cTn id="46" presetID="10" presetClass="entr" presetSubtype="0" fill="hold" grpId="0" nodeType="withEffect" nodePh="1">
                                  <p:stCondLst>
                                    <p:cond delay="800"/>
                                  </p:stCondLst>
                                  <p:endCondLst>
                                    <p:cond evt="begin" delay="0">
                                      <p:tn val="46"/>
                                    </p:cond>
                                  </p:endCondLst>
                                  <p:childTnLst>
                                    <p:set>
                                      <p:cBhvr>
                                        <p:cTn id="47" dur="1" fill="hold">
                                          <p:stCondLst>
                                            <p:cond delay="0"/>
                                          </p:stCondLst>
                                        </p:cTn>
                                        <p:tgtEl>
                                          <p:spTgt spid="10">
                                            <p:txEl>
                                              <p:pRg st="0" end="0"/>
                                            </p:txEl>
                                          </p:spTgt>
                                        </p:tgtEl>
                                        <p:attrNameLst>
                                          <p:attrName>style.visibility</p:attrName>
                                        </p:attrNameLst>
                                      </p:cBhvr>
                                      <p:to>
                                        <p:strVal val="visible"/>
                                      </p:to>
                                    </p:set>
                                    <p:animEffect transition="in" filter="fade">
                                      <p:cBhvr>
                                        <p:cTn id="48" dur="500"/>
                                        <p:tgtEl>
                                          <p:spTgt spid="10">
                                            <p:txEl>
                                              <p:pRg st="0" end="0"/>
                                            </p:txEl>
                                          </p:spTgt>
                                        </p:tgtEl>
                                      </p:cBhvr>
                                    </p:animEffect>
                                  </p:childTnLst>
                                </p:cTn>
                              </p:par>
                            </p:childTnLst>
                          </p:cTn>
                        </p:par>
                        <p:par>
                          <p:cTn id="49" fill="hold">
                            <p:stCondLst>
                              <p:cond delay="500"/>
                            </p:stCondLst>
                            <p:childTnLst>
                              <p:par>
                                <p:cTn id="50" presetID="53" presetClass="entr" presetSubtype="16" fill="hold" grpId="0" nodeType="afterEffect">
                                  <p:stCondLst>
                                    <p:cond delay="0"/>
                                  </p:stCondLst>
                                  <p:childTnLst>
                                    <p:set>
                                      <p:cBhvr>
                                        <p:cTn id="51" dur="1" fill="hold">
                                          <p:stCondLst>
                                            <p:cond delay="0"/>
                                          </p:stCondLst>
                                        </p:cTn>
                                        <p:tgtEl>
                                          <p:spTgt spid="11">
                                            <p:bg/>
                                          </p:spTgt>
                                        </p:tgtEl>
                                        <p:attrNameLst>
                                          <p:attrName>style.visibility</p:attrName>
                                        </p:attrNameLst>
                                      </p:cBhvr>
                                      <p:to>
                                        <p:strVal val="visible"/>
                                      </p:to>
                                    </p:set>
                                    <p:anim calcmode="lin" valueType="num">
                                      <p:cBhvr>
                                        <p:cTn id="52" dur="300" fill="hold"/>
                                        <p:tgtEl>
                                          <p:spTgt spid="11">
                                            <p:bg/>
                                          </p:spTgt>
                                        </p:tgtEl>
                                        <p:attrNameLst>
                                          <p:attrName>ppt_w</p:attrName>
                                        </p:attrNameLst>
                                      </p:cBhvr>
                                      <p:tavLst>
                                        <p:tav tm="0">
                                          <p:val>
                                            <p:fltVal val="0"/>
                                          </p:val>
                                        </p:tav>
                                        <p:tav tm="100000">
                                          <p:val>
                                            <p:strVal val="#ppt_w"/>
                                          </p:val>
                                        </p:tav>
                                      </p:tavLst>
                                    </p:anim>
                                    <p:anim calcmode="lin" valueType="num">
                                      <p:cBhvr>
                                        <p:cTn id="53" dur="300" fill="hold"/>
                                        <p:tgtEl>
                                          <p:spTgt spid="11">
                                            <p:bg/>
                                          </p:spTgt>
                                        </p:tgtEl>
                                        <p:attrNameLst>
                                          <p:attrName>ppt_h</p:attrName>
                                        </p:attrNameLst>
                                      </p:cBhvr>
                                      <p:tavLst>
                                        <p:tav tm="0">
                                          <p:val>
                                            <p:fltVal val="0"/>
                                          </p:val>
                                        </p:tav>
                                        <p:tav tm="100000">
                                          <p:val>
                                            <p:strVal val="#ppt_h"/>
                                          </p:val>
                                        </p:tav>
                                      </p:tavLst>
                                    </p:anim>
                                    <p:animEffect transition="in" filter="fade">
                                      <p:cBhvr>
                                        <p:cTn id="54" dur="300"/>
                                        <p:tgtEl>
                                          <p:spTgt spid="11">
                                            <p:bg/>
                                          </p:spTgt>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nodePh="1">
                                  <p:stCondLst>
                                    <p:cond delay="0"/>
                                  </p:stCondLst>
                                  <p:endCondLst>
                                    <p:cond evt="begin" delay="0">
                                      <p:tn val="57"/>
                                    </p:cond>
                                  </p:endCondLst>
                                  <p:childTnLst>
                                    <p:set>
                                      <p:cBhvr>
                                        <p:cTn id="58" dur="1" fill="hold">
                                          <p:stCondLst>
                                            <p:cond delay="0"/>
                                          </p:stCondLst>
                                        </p:cTn>
                                        <p:tgtEl>
                                          <p:spTgt spid="11">
                                            <p:txEl>
                                              <p:pRg st="0" end="0"/>
                                            </p:txEl>
                                          </p:spTgt>
                                        </p:tgtEl>
                                        <p:attrNameLst>
                                          <p:attrName>style.visibility</p:attrName>
                                        </p:attrNameLst>
                                      </p:cBhvr>
                                      <p:to>
                                        <p:strVal val="visible"/>
                                      </p:to>
                                    </p:set>
                                    <p:anim calcmode="lin" valueType="num">
                                      <p:cBhvr>
                                        <p:cTn id="59" dur="3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60" dur="3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61" dur="300"/>
                                        <p:tgtEl>
                                          <p:spTgt spid="11">
                                            <p:txEl>
                                              <p:pRg st="0" end="0"/>
                                            </p:txEl>
                                          </p:spTgt>
                                        </p:tgtEl>
                                      </p:cBhvr>
                                    </p:animEffect>
                                  </p:childTnLst>
                                </p:cTn>
                              </p:par>
                              <p:par>
                                <p:cTn id="62" presetID="2" presetClass="entr" presetSubtype="8" fill="hold" grpId="0" nodeType="withEffect" nodePh="1">
                                  <p:stCondLst>
                                    <p:cond delay="100"/>
                                  </p:stCondLst>
                                  <p:endCondLst>
                                    <p:cond evt="begin" delay="0">
                                      <p:tn val="62"/>
                                    </p:cond>
                                  </p:endCondLst>
                                  <p:childTnLst>
                                    <p:set>
                                      <p:cBhvr>
                                        <p:cTn id="63" dur="1" fill="hold">
                                          <p:stCondLst>
                                            <p:cond delay="0"/>
                                          </p:stCondLst>
                                        </p:cTn>
                                        <p:tgtEl>
                                          <p:spTgt spid="12">
                                            <p:txEl>
                                              <p:pRg st="0" end="0"/>
                                            </p:txEl>
                                          </p:spTgt>
                                        </p:tgtEl>
                                        <p:attrNameLst>
                                          <p:attrName>style.visibility</p:attrName>
                                        </p:attrNameLst>
                                      </p:cBhvr>
                                      <p:to>
                                        <p:strVal val="visible"/>
                                      </p:to>
                                    </p:set>
                                    <p:anim calcmode="lin" valueType="num">
                                      <p:cBhvr additive="base">
                                        <p:cTn id="64"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12">
                                            <p:txEl>
                                              <p:pRg st="0" end="0"/>
                                            </p:txEl>
                                          </p:spTgt>
                                        </p:tgtEl>
                                        <p:attrNameLst>
                                          <p:attrName>ppt_y</p:attrName>
                                        </p:attrNameLst>
                                      </p:cBhvr>
                                      <p:tavLst>
                                        <p:tav tm="0">
                                          <p:val>
                                            <p:strVal val="#ppt_y"/>
                                          </p:val>
                                        </p:tav>
                                        <p:tav tm="100000">
                                          <p:val>
                                            <p:strVal val="#ppt_y"/>
                                          </p:val>
                                        </p:tav>
                                      </p:tavLst>
                                    </p:anim>
                                  </p:childTnLst>
                                </p:cTn>
                              </p:par>
                              <p:par>
                                <p:cTn id="66" presetID="10" presetClass="entr" presetSubtype="0" fill="hold" grpId="0" nodeType="withEffect" nodePh="1">
                                  <p:stCondLst>
                                    <p:cond delay="800"/>
                                  </p:stCondLst>
                                  <p:endCondLst>
                                    <p:cond evt="begin" delay="0">
                                      <p:tn val="66"/>
                                    </p:cond>
                                  </p:endCondLst>
                                  <p:childTnLst>
                                    <p:set>
                                      <p:cBhvr>
                                        <p:cTn id="67" dur="1" fill="hold">
                                          <p:stCondLst>
                                            <p:cond delay="0"/>
                                          </p:stCondLst>
                                        </p:cTn>
                                        <p:tgtEl>
                                          <p:spTgt spid="13">
                                            <p:txEl>
                                              <p:pRg st="0" end="0"/>
                                            </p:txEl>
                                          </p:spTgt>
                                        </p:tgtEl>
                                        <p:attrNameLst>
                                          <p:attrName>style.visibility</p:attrName>
                                        </p:attrNameLst>
                                      </p:cBhvr>
                                      <p:to>
                                        <p:strVal val="visible"/>
                                      </p:to>
                                    </p:set>
                                    <p:animEffect transition="in" filter="fade">
                                      <p:cBhvr>
                                        <p:cTn id="68" dur="500"/>
                                        <p:tgtEl>
                                          <p:spTgt spid="13">
                                            <p:txEl>
                                              <p:pRg st="0" end="0"/>
                                            </p:txEl>
                                          </p:spTgt>
                                        </p:tgtEl>
                                      </p:cBhvr>
                                    </p:animEffect>
                                  </p:childTnLst>
                                </p:cTn>
                              </p:par>
                              <p:par>
                                <p:cTn id="69" presetID="42" presetClass="entr" presetSubtype="0" fill="hold" grpId="0" nodeType="withEffect" nodePh="1">
                                  <p:stCondLst>
                                    <p:cond delay="0"/>
                                  </p:stCondLst>
                                  <p:endCondLst>
                                    <p:cond evt="begin" delay="0">
                                      <p:tn val="69"/>
                                    </p:cond>
                                  </p:endCondLst>
                                  <p:childTnLst>
                                    <p:set>
                                      <p:cBhvr>
                                        <p:cTn id="70" dur="1" fill="hold">
                                          <p:stCondLst>
                                            <p:cond delay="0"/>
                                          </p:stCondLst>
                                        </p:cTn>
                                        <p:tgtEl>
                                          <p:spTgt spid="14">
                                            <p:txEl>
                                              <p:pRg st="0" end="0"/>
                                            </p:txEl>
                                          </p:spTgt>
                                        </p:tgtEl>
                                        <p:attrNameLst>
                                          <p:attrName>style.visibility</p:attrName>
                                        </p:attrNameLst>
                                      </p:cBhvr>
                                      <p:to>
                                        <p:strVal val="visible"/>
                                      </p:to>
                                    </p:set>
                                    <p:animEffect transition="in" filter="fade">
                                      <p:cBhvr>
                                        <p:cTn id="71" dur="400"/>
                                        <p:tgtEl>
                                          <p:spTgt spid="14">
                                            <p:txEl>
                                              <p:pRg st="0" end="0"/>
                                            </p:txEl>
                                          </p:spTgt>
                                        </p:tgtEl>
                                      </p:cBhvr>
                                    </p:animEffect>
                                    <p:anim calcmode="lin" valueType="num">
                                      <p:cBhvr>
                                        <p:cTn id="72"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73" dur="400" fill="hold"/>
                                        <p:tgtEl>
                                          <p:spTgt spid="14">
                                            <p:txEl>
                                              <p:pRg st="0" end="0"/>
                                            </p:txEl>
                                          </p:spTgt>
                                        </p:tgtEl>
                                        <p:attrNameLst>
                                          <p:attrName>ppt_y</p:attrName>
                                        </p:attrNameLst>
                                      </p:cBhvr>
                                      <p:tavLst>
                                        <p:tav tm="0">
                                          <p:val>
                                            <p:strVal val="#ppt_y+.1"/>
                                          </p:val>
                                        </p:tav>
                                        <p:tav tm="100000">
                                          <p:val>
                                            <p:strVal val="#ppt_y"/>
                                          </p:val>
                                        </p:tav>
                                      </p:tavLst>
                                    </p:anim>
                                  </p:childTnLst>
                                </p:cTn>
                              </p:par>
                              <p:par>
                                <p:cTn id="74" presetID="2" presetClass="entr" presetSubtype="8" fill="hold" grpId="0" nodeType="withEffect" nodePh="1">
                                  <p:stCondLst>
                                    <p:cond delay="100"/>
                                  </p:stCondLst>
                                  <p:endCondLst>
                                    <p:cond evt="begin" delay="0">
                                      <p:tn val="74"/>
                                    </p:cond>
                                  </p:endCondLst>
                                  <p:childTnLst>
                                    <p:set>
                                      <p:cBhvr>
                                        <p:cTn id="75" dur="1" fill="hold">
                                          <p:stCondLst>
                                            <p:cond delay="0"/>
                                          </p:stCondLst>
                                        </p:cTn>
                                        <p:tgtEl>
                                          <p:spTgt spid="15">
                                            <p:txEl>
                                              <p:pRg st="0" end="0"/>
                                            </p:txEl>
                                          </p:spTgt>
                                        </p:tgtEl>
                                        <p:attrNameLst>
                                          <p:attrName>style.visibility</p:attrName>
                                        </p:attrNameLst>
                                      </p:cBhvr>
                                      <p:to>
                                        <p:strVal val="visible"/>
                                      </p:to>
                                    </p:set>
                                    <p:anim calcmode="lin" valueType="num">
                                      <p:cBhvr additive="base">
                                        <p:cTn id="76"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77"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tmplLst>
          <p:tmpl lvl="1">
            <p:tnLst>
              <p:par>
                <p:cTn presetID="53" presetClass="entr" presetSubtype="16" fill="hold" nodeType="click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p:cTn dur="300" fill="hold"/>
                        <p:tgtEl>
                          <p:spTgt spid="5"/>
                        </p:tgtEl>
                        <p:attrNameLst>
                          <p:attrName>ppt_w</p:attrName>
                        </p:attrNameLst>
                      </p:cBhvr>
                      <p:tavLst>
                        <p:tav tm="0">
                          <p:val>
                            <p:fltVal val="0"/>
                          </p:val>
                        </p:tav>
                        <p:tav tm="100000">
                          <p:val>
                            <p:strVal val="#ppt_w"/>
                          </p:val>
                        </p:tav>
                      </p:tavLst>
                    </p:anim>
                    <p:anim calcmode="lin" valueType="num">
                      <p:cBhvr>
                        <p:cTn dur="300" fill="hold"/>
                        <p:tgtEl>
                          <p:spTgt spid="5"/>
                        </p:tgtEl>
                        <p:attrNameLst>
                          <p:attrName>ppt_h</p:attrName>
                        </p:attrNameLst>
                      </p:cBhvr>
                      <p:tavLst>
                        <p:tav tm="0">
                          <p:val>
                            <p:fltVal val="0"/>
                          </p:val>
                        </p:tav>
                        <p:tav tm="100000">
                          <p:val>
                            <p:strVal val="#ppt_h"/>
                          </p:val>
                        </p:tav>
                      </p:tavLst>
                    </p:anim>
                    <p:animEffect transition="in" filter="fade">
                      <p:cBhvr>
                        <p:cTn dur="300"/>
                        <p:tgtEl>
                          <p:spTgt spid="5"/>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p:cTn dur="300" fill="hold"/>
                        <p:tgtEl>
                          <p:spTgt spid="5"/>
                        </p:tgtEl>
                        <p:attrNameLst>
                          <p:attrName>ppt_w</p:attrName>
                        </p:attrNameLst>
                      </p:cBhvr>
                      <p:tavLst>
                        <p:tav tm="0">
                          <p:val>
                            <p:fltVal val="0"/>
                          </p:val>
                        </p:tav>
                        <p:tav tm="100000">
                          <p:val>
                            <p:strVal val="#ppt_w"/>
                          </p:val>
                        </p:tav>
                      </p:tavLst>
                    </p:anim>
                    <p:anim calcmode="lin" valueType="num">
                      <p:cBhvr>
                        <p:cTn dur="300" fill="hold"/>
                        <p:tgtEl>
                          <p:spTgt spid="5"/>
                        </p:tgtEl>
                        <p:attrNameLst>
                          <p:attrName>ppt_h</p:attrName>
                        </p:attrNameLst>
                      </p:cBhvr>
                      <p:tavLst>
                        <p:tav tm="0">
                          <p:val>
                            <p:fltVal val="0"/>
                          </p:val>
                        </p:tav>
                        <p:tav tm="100000">
                          <p:val>
                            <p:strVal val="#ppt_h"/>
                          </p:val>
                        </p:tav>
                      </p:tavLst>
                    </p:anim>
                    <p:animEffect transition="in" filter="fade">
                      <p:cBhvr>
                        <p:cTn dur="300"/>
                        <p:tgtEl>
                          <p:spTgt spid="5"/>
                        </p:tgtEl>
                      </p:cBhvr>
                    </p:animEffect>
                  </p:childTnLst>
                </p:cTn>
              </p:par>
            </p:tnLst>
          </p:tmpl>
        </p:tmplLst>
      </p:bldP>
      <p:bldP spid="6" grpId="0" build="p">
        <p:tmplLst>
          <p:tmpl lvl="1">
            <p:tnLst>
              <p:par>
                <p:cTn presetID="2" presetClass="entr" presetSubtype="8" fill="hold" nodeType="withEffect" nodePh="1">
                  <p:stCondLst>
                    <p:cond delay="100"/>
                  </p:stCondLst>
                  <p:endCondLst>
                    <p:cond delay="0"/>
                  </p:endCondLst>
                  <p:childTnLst>
                    <p:set>
                      <p:cBhvr>
                        <p:cTn dur="1" fill="hold">
                          <p:stCondLst>
                            <p:cond delay="0"/>
                          </p:stCondLst>
                        </p:cTn>
                        <p:tgtEl>
                          <p:spTgt spid="6"/>
                        </p:tgtEl>
                        <p:attrNameLst>
                          <p:attrName>style.visibility</p:attrName>
                        </p:attrNameLst>
                      </p:cBhvr>
                      <p:to>
                        <p:strVal val="visible"/>
                      </p:to>
                    </p:set>
                    <p:anim calcmode="lin" valueType="num">
                      <p:cBhvr additive="base">
                        <p:cTn dur="500" fill="hold"/>
                        <p:tgtEl>
                          <p:spTgt spid="6"/>
                        </p:tgtEl>
                        <p:attrNameLst>
                          <p:attrName>ppt_x</p:attrName>
                        </p:attrNameLst>
                      </p:cBhvr>
                      <p:tavLst>
                        <p:tav tm="0">
                          <p:val>
                            <p:strVal val="0-#ppt_w/2"/>
                          </p:val>
                        </p:tav>
                        <p:tav tm="100000">
                          <p:val>
                            <p:strVal val="#ppt_x"/>
                          </p:val>
                        </p:tav>
                      </p:tavLst>
                    </p:anim>
                    <p:anim calcmode="lin" valueType="num">
                      <p:cBhvr additive="base">
                        <p:cTn dur="500" fill="hold"/>
                        <p:tgtEl>
                          <p:spTgt spid="6"/>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10" presetClass="entr" presetSubtype="0" fill="hold" nodeType="withEffect" nodePh="1">
                  <p:stCondLst>
                    <p:cond delay="800"/>
                  </p:stCondLst>
                  <p:endCondLst>
                    <p:cond delay="0"/>
                  </p:end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8" grpId="0" build="p" animBg="1">
        <p:tmplLst>
          <p:tmpl lvl="1">
            <p:tnLst>
              <p:par>
                <p:cTn presetID="53" presetClass="entr" presetSubtype="16" fill="hold" nodeType="clickEffect" nodePh="1">
                  <p:stCondLst>
                    <p:cond delay="0"/>
                  </p:stCondLst>
                  <p:endCondLst>
                    <p:cond delay="0"/>
                  </p:endCondLst>
                  <p:childTnLst>
                    <p:set>
                      <p:cBhvr>
                        <p:cTn dur="1" fill="hold">
                          <p:stCondLst>
                            <p:cond delay="0"/>
                          </p:stCondLst>
                        </p:cTn>
                        <p:tgtEl>
                          <p:spTgt spid="8"/>
                        </p:tgtEl>
                        <p:attrNameLst>
                          <p:attrName>style.visibility</p:attrName>
                        </p:attrNameLst>
                      </p:cBhvr>
                      <p:to>
                        <p:strVal val="visible"/>
                      </p:to>
                    </p:set>
                    <p:anim calcmode="lin" valueType="num">
                      <p:cBhvr>
                        <p:cTn dur="300" fill="hold"/>
                        <p:tgtEl>
                          <p:spTgt spid="8"/>
                        </p:tgtEl>
                        <p:attrNameLst>
                          <p:attrName>ppt_w</p:attrName>
                        </p:attrNameLst>
                      </p:cBhvr>
                      <p:tavLst>
                        <p:tav tm="0">
                          <p:val>
                            <p:fltVal val="0"/>
                          </p:val>
                        </p:tav>
                        <p:tav tm="100000">
                          <p:val>
                            <p:strVal val="#ppt_w"/>
                          </p:val>
                        </p:tav>
                      </p:tavLst>
                    </p:anim>
                    <p:anim calcmode="lin" valueType="num">
                      <p:cBhvr>
                        <p:cTn dur="300" fill="hold"/>
                        <p:tgtEl>
                          <p:spTgt spid="8"/>
                        </p:tgtEl>
                        <p:attrNameLst>
                          <p:attrName>ppt_h</p:attrName>
                        </p:attrNameLst>
                      </p:cBhvr>
                      <p:tavLst>
                        <p:tav tm="0">
                          <p:val>
                            <p:fltVal val="0"/>
                          </p:val>
                        </p:tav>
                        <p:tav tm="100000">
                          <p:val>
                            <p:strVal val="#ppt_h"/>
                          </p:val>
                        </p:tav>
                      </p:tavLst>
                    </p:anim>
                    <p:animEffect transition="in" filter="fade">
                      <p:cBhvr>
                        <p:cTn dur="300"/>
                        <p:tgtEl>
                          <p:spTgt spid="8"/>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p:cTn dur="300" fill="hold"/>
                        <p:tgtEl>
                          <p:spTgt spid="8"/>
                        </p:tgtEl>
                        <p:attrNameLst>
                          <p:attrName>ppt_w</p:attrName>
                        </p:attrNameLst>
                      </p:cBhvr>
                      <p:tavLst>
                        <p:tav tm="0">
                          <p:val>
                            <p:fltVal val="0"/>
                          </p:val>
                        </p:tav>
                        <p:tav tm="100000">
                          <p:val>
                            <p:strVal val="#ppt_w"/>
                          </p:val>
                        </p:tav>
                      </p:tavLst>
                    </p:anim>
                    <p:anim calcmode="lin" valueType="num">
                      <p:cBhvr>
                        <p:cTn dur="300" fill="hold"/>
                        <p:tgtEl>
                          <p:spTgt spid="8"/>
                        </p:tgtEl>
                        <p:attrNameLst>
                          <p:attrName>ppt_h</p:attrName>
                        </p:attrNameLst>
                      </p:cBhvr>
                      <p:tavLst>
                        <p:tav tm="0">
                          <p:val>
                            <p:fltVal val="0"/>
                          </p:val>
                        </p:tav>
                        <p:tav tm="100000">
                          <p:val>
                            <p:strVal val="#ppt_h"/>
                          </p:val>
                        </p:tav>
                      </p:tavLst>
                    </p:anim>
                    <p:animEffect transition="in" filter="fade">
                      <p:cBhvr>
                        <p:cTn dur="300"/>
                        <p:tgtEl>
                          <p:spTgt spid="8"/>
                        </p:tgtEl>
                      </p:cBhvr>
                    </p:animEffect>
                  </p:childTnLst>
                </p:cTn>
              </p:par>
            </p:tnLst>
          </p:tmpl>
        </p:tmplLst>
      </p:bldP>
      <p:bldP spid="9" grpId="0" build="p">
        <p:tmplLst>
          <p:tmpl lvl="1">
            <p:tnLst>
              <p:par>
                <p:cTn presetID="2" presetClass="entr" presetSubtype="8" fill="hold" nodeType="withEffect" nodePh="1">
                  <p:stCondLst>
                    <p:cond delay="100"/>
                  </p:stCondLst>
                  <p:endCondLst>
                    <p:cond delay="0"/>
                  </p:end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10" presetClass="entr" presetSubtype="0" fill="hold" nodeType="withEffect" nodePh="1">
                  <p:stCondLst>
                    <p:cond delay="800"/>
                  </p:stCondLst>
                  <p:endCondLst>
                    <p:cond delay="0"/>
                  </p:end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build="p" animBg="1">
        <p:tmplLst>
          <p:tmpl lvl="1">
            <p:tnLst>
              <p:par>
                <p:cTn presetID="53" presetClass="entr" presetSubtype="16" fill="hold" nodeType="clickEffect" nodePh="1">
                  <p:stCondLst>
                    <p:cond delay="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p:cTn dur="300" fill="hold"/>
                        <p:tgtEl>
                          <p:spTgt spid="11"/>
                        </p:tgtEl>
                        <p:attrNameLst>
                          <p:attrName>ppt_w</p:attrName>
                        </p:attrNameLst>
                      </p:cBhvr>
                      <p:tavLst>
                        <p:tav tm="0">
                          <p:val>
                            <p:fltVal val="0"/>
                          </p:val>
                        </p:tav>
                        <p:tav tm="100000">
                          <p:val>
                            <p:strVal val="#ppt_w"/>
                          </p:val>
                        </p:tav>
                      </p:tavLst>
                    </p:anim>
                    <p:anim calcmode="lin" valueType="num">
                      <p:cBhvr>
                        <p:cTn dur="300" fill="hold"/>
                        <p:tgtEl>
                          <p:spTgt spid="11"/>
                        </p:tgtEl>
                        <p:attrNameLst>
                          <p:attrName>ppt_h</p:attrName>
                        </p:attrNameLst>
                      </p:cBhvr>
                      <p:tavLst>
                        <p:tav tm="0">
                          <p:val>
                            <p:fltVal val="0"/>
                          </p:val>
                        </p:tav>
                        <p:tav tm="100000">
                          <p:val>
                            <p:strVal val="#ppt_h"/>
                          </p:val>
                        </p:tav>
                      </p:tavLst>
                    </p:anim>
                    <p:animEffect transition="in" filter="fade">
                      <p:cBhvr>
                        <p:cTn dur="300"/>
                        <p:tgtEl>
                          <p:spTgt spid="11"/>
                        </p:tgtEl>
                      </p:cBhvr>
                    </p:animEffect>
                  </p:childTnLst>
                </p:cTn>
              </p:par>
            </p:tnLst>
          </p:tmpl>
          <p:tmpl>
            <p:tnLst>
              <p:par>
                <p:cTn presetID="53" presetClass="entr" presetSubtype="16"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p:cTn dur="300" fill="hold"/>
                        <p:tgtEl>
                          <p:spTgt spid="11"/>
                        </p:tgtEl>
                        <p:attrNameLst>
                          <p:attrName>ppt_w</p:attrName>
                        </p:attrNameLst>
                      </p:cBhvr>
                      <p:tavLst>
                        <p:tav tm="0">
                          <p:val>
                            <p:fltVal val="0"/>
                          </p:val>
                        </p:tav>
                        <p:tav tm="100000">
                          <p:val>
                            <p:strVal val="#ppt_w"/>
                          </p:val>
                        </p:tav>
                      </p:tavLst>
                    </p:anim>
                    <p:anim calcmode="lin" valueType="num">
                      <p:cBhvr>
                        <p:cTn dur="300" fill="hold"/>
                        <p:tgtEl>
                          <p:spTgt spid="11"/>
                        </p:tgtEl>
                        <p:attrNameLst>
                          <p:attrName>ppt_h</p:attrName>
                        </p:attrNameLst>
                      </p:cBhvr>
                      <p:tavLst>
                        <p:tav tm="0">
                          <p:val>
                            <p:fltVal val="0"/>
                          </p:val>
                        </p:tav>
                        <p:tav tm="100000">
                          <p:val>
                            <p:strVal val="#ppt_h"/>
                          </p:val>
                        </p:tav>
                      </p:tavLst>
                    </p:anim>
                    <p:animEffect transition="in" filter="fade">
                      <p:cBhvr>
                        <p:cTn dur="300"/>
                        <p:tgtEl>
                          <p:spTgt spid="11"/>
                        </p:tgtEl>
                      </p:cBhvr>
                    </p:animEffect>
                  </p:childTnLst>
                </p:cTn>
              </p:par>
            </p:tnLst>
          </p:tmpl>
        </p:tmplLst>
      </p:bldP>
      <p:bldP spid="12" grpId="0" build="p">
        <p:tmplLst>
          <p:tmpl lvl="1">
            <p:tnLst>
              <p:par>
                <p:cTn presetID="2" presetClass="entr" presetSubtype="8" fill="hold" nodeType="withEffect" nodePh="1">
                  <p:stCondLst>
                    <p:cond delay="100"/>
                  </p:stCondLst>
                  <p:endCondLst>
                    <p:cond delay="0"/>
                  </p:end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10" presetClass="entr" presetSubtype="0" fill="hold" nodeType="withEffect" nodePh="1">
                  <p:stCondLst>
                    <p:cond delay="800"/>
                  </p:stCondLst>
                  <p:endCondLst>
                    <p:cond delay="0"/>
                  </p:endCondLst>
                  <p:childTnLst>
                    <p:set>
                      <p:cBhvr>
                        <p:cTn dur="1" fill="hold">
                          <p:stCondLst>
                            <p:cond delay="0"/>
                          </p:stCondLst>
                        </p:cTn>
                        <p:tgtEl>
                          <p:spTgt spid="13"/>
                        </p:tgtEl>
                        <p:attrNameLst>
                          <p:attrName>style.visibility</p:attrName>
                        </p:attrNameLst>
                      </p:cBhvr>
                      <p:to>
                        <p:strVal val="visible"/>
                      </p:to>
                    </p:set>
                    <p:animEffect transition="in" filter="fade">
                      <p:cBhvr>
                        <p:cTn dur="500"/>
                        <p:tgtEl>
                          <p:spTgt spid="13"/>
                        </p:tgtEl>
                      </p:cBhvr>
                    </p:animEffect>
                  </p:childTnLst>
                </p:cTn>
              </p:par>
            </p:tnLst>
          </p:tmpl>
        </p:tmplLst>
      </p:bldP>
      <p:bldP spid="14"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2" presetClass="entr" presetSubtype="8" fill="hold" nodeType="withEffect" nodePh="1">
                  <p:stCondLst>
                    <p:cond delay="10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hf sldNum="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obil tablet 2">
    <p:bg>
      <p:bgPr>
        <a:solidFill>
          <a:schemeClr val="accent1"/>
        </a:solidFill>
        <a:effectLst/>
      </p:bgPr>
    </p:bg>
    <p:spTree>
      <p:nvGrpSpPr>
        <p:cNvPr id="1" name=""/>
        <p:cNvGrpSpPr/>
        <p:nvPr/>
      </p:nvGrpSpPr>
      <p:grpSpPr>
        <a:xfrm>
          <a:off x="0" y="0"/>
          <a:ext cx="0" cy="0"/>
          <a:chOff x="0" y="0"/>
          <a:chExt cx="0" cy="0"/>
        </a:xfrm>
      </p:grpSpPr>
      <p:sp>
        <p:nvSpPr>
          <p:cNvPr id="14" name="Text Placeholder 7"/>
          <p:cNvSpPr>
            <a:spLocks noGrp="1"/>
          </p:cNvSpPr>
          <p:nvPr>
            <p:ph type="body" sz="quarter" idx="10"/>
          </p:nvPr>
        </p:nvSpPr>
        <p:spPr>
          <a:xfrm>
            <a:off x="1693333" y="610905"/>
            <a:ext cx="2768600" cy="857925"/>
          </a:xfrm>
          <a:prstGeom prst="rect">
            <a:avLst/>
          </a:prstGeom>
        </p:spPr>
        <p:txBody>
          <a:bodyPr vert="horz" lIns="0" tIns="0" rIns="0" bIns="0" anchor="t" anchorCtr="0">
            <a:noAutofit/>
          </a:bodyPr>
          <a:lstStyle>
            <a:lvl1pPr marL="0" indent="0" algn="r">
              <a:lnSpc>
                <a:spcPct val="90000"/>
              </a:lnSpc>
              <a:spcBef>
                <a:spcPts val="0"/>
              </a:spcBef>
              <a:buNone/>
              <a:defRPr sz="3300" b="1" baseline="0">
                <a:solidFill>
                  <a:schemeClr val="bg1">
                    <a:lumMod val="95000"/>
                  </a:schemeClr>
                </a:solidFill>
                <a:latin typeface="Lemon/Milk"/>
                <a:cs typeface="Lemon/Milk"/>
              </a:defRPr>
            </a:lvl1pPr>
          </a:lstStyle>
          <a:p>
            <a:pPr lvl="0"/>
            <a:endParaRPr lang="es-ES_tradnl" dirty="0"/>
          </a:p>
        </p:txBody>
      </p:sp>
      <p:sp>
        <p:nvSpPr>
          <p:cNvPr id="15" name="Text Placeholder 7"/>
          <p:cNvSpPr>
            <a:spLocks noGrp="1"/>
          </p:cNvSpPr>
          <p:nvPr>
            <p:ph type="body" sz="quarter" idx="61"/>
          </p:nvPr>
        </p:nvSpPr>
        <p:spPr>
          <a:xfrm>
            <a:off x="1711815" y="1504736"/>
            <a:ext cx="2750117" cy="360000"/>
          </a:xfrm>
          <a:prstGeom prst="rect">
            <a:avLst/>
          </a:prstGeom>
        </p:spPr>
        <p:txBody>
          <a:bodyPr vert="horz" lIns="0" tIns="0" rIns="0" bIns="0" anchor="ctr" anchorCtr="0">
            <a:noAutofit/>
          </a:bodyPr>
          <a:lstStyle>
            <a:lvl1pPr marL="0" indent="0" algn="r">
              <a:lnSpc>
                <a:spcPct val="100000"/>
              </a:lnSpc>
              <a:spcBef>
                <a:spcPts val="0"/>
              </a:spcBef>
              <a:buNone/>
              <a:defRPr sz="1200" b="1" baseline="0">
                <a:solidFill>
                  <a:schemeClr val="tx1">
                    <a:lumMod val="50000"/>
                    <a:lumOff val="50000"/>
                  </a:schemeClr>
                </a:solidFill>
                <a:latin typeface="Lato Light" panose="020F0302020204030203"/>
                <a:cs typeface="Lato Light" panose="020F0302020204030203"/>
              </a:defRPr>
            </a:lvl1pPr>
          </a:lstStyle>
          <a:p>
            <a:pPr lvl="0"/>
            <a:endParaRPr lang="es-ES_tradnl" dirty="0"/>
          </a:p>
        </p:txBody>
      </p:sp>
      <p:grpSp>
        <p:nvGrpSpPr>
          <p:cNvPr id="16" name="Group 15"/>
          <p:cNvGrpSpPr/>
          <p:nvPr userDrawn="1"/>
        </p:nvGrpSpPr>
        <p:grpSpPr>
          <a:xfrm>
            <a:off x="5150591" y="575733"/>
            <a:ext cx="3136689" cy="4080933"/>
            <a:chOff x="14427200" y="12090400"/>
            <a:chExt cx="15590475" cy="20283713"/>
          </a:xfrm>
        </p:grpSpPr>
        <p:sp>
          <p:nvSpPr>
            <p:cNvPr id="17" name="Shape 6"/>
            <p:cNvSpPr/>
            <p:nvPr/>
          </p:nvSpPr>
          <p:spPr>
            <a:xfrm>
              <a:off x="14427200" y="12090400"/>
              <a:ext cx="15590475" cy="20283713"/>
            </a:xfrm>
            <a:custGeom>
              <a:avLst/>
              <a:gdLst/>
              <a:ahLst/>
              <a:cxnLst>
                <a:cxn ang="0">
                  <a:pos x="wd2" y="hd2"/>
                </a:cxn>
                <a:cxn ang="5400000">
                  <a:pos x="wd2" y="hd2"/>
                </a:cxn>
                <a:cxn ang="10800000">
                  <a:pos x="wd2" y="hd2"/>
                </a:cxn>
                <a:cxn ang="16200000">
                  <a:pos x="wd2" y="hd2"/>
                </a:cxn>
              </a:cxnLst>
              <a:rect l="0" t="0" r="r" b="b"/>
              <a:pathLst>
                <a:path w="21600" h="21600" extrusionOk="0">
                  <a:moveTo>
                    <a:pt x="19337" y="19571"/>
                  </a:moveTo>
                  <a:lnTo>
                    <a:pt x="2263" y="19571"/>
                  </a:lnTo>
                  <a:lnTo>
                    <a:pt x="2263" y="2006"/>
                  </a:lnTo>
                  <a:lnTo>
                    <a:pt x="19337" y="2006"/>
                  </a:lnTo>
                  <a:cubicBezTo>
                    <a:pt x="19337" y="2006"/>
                    <a:pt x="19337" y="19571"/>
                    <a:pt x="19337" y="19571"/>
                  </a:cubicBezTo>
                  <a:close/>
                  <a:moveTo>
                    <a:pt x="20539" y="0"/>
                  </a:moveTo>
                  <a:lnTo>
                    <a:pt x="1061" y="0"/>
                  </a:lnTo>
                  <a:cubicBezTo>
                    <a:pt x="476" y="0"/>
                    <a:pt x="0" y="366"/>
                    <a:pt x="0" y="815"/>
                  </a:cubicBezTo>
                  <a:lnTo>
                    <a:pt x="0" y="20785"/>
                  </a:lnTo>
                  <a:cubicBezTo>
                    <a:pt x="0" y="21234"/>
                    <a:pt x="476" y="21600"/>
                    <a:pt x="1061" y="21600"/>
                  </a:cubicBezTo>
                  <a:lnTo>
                    <a:pt x="20539" y="21600"/>
                  </a:lnTo>
                  <a:cubicBezTo>
                    <a:pt x="21124" y="21600"/>
                    <a:pt x="21600" y="21234"/>
                    <a:pt x="21600" y="20785"/>
                  </a:cubicBezTo>
                  <a:lnTo>
                    <a:pt x="21600" y="815"/>
                  </a:lnTo>
                  <a:cubicBezTo>
                    <a:pt x="21600" y="366"/>
                    <a:pt x="21124" y="0"/>
                    <a:pt x="20539" y="0"/>
                  </a:cubicBezTo>
                  <a:close/>
                </a:path>
              </a:pathLst>
            </a:custGeom>
            <a:solidFill>
              <a:srgbClr val="E4E4E4"/>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8" name="Shape 7"/>
            <p:cNvSpPr/>
            <p:nvPr/>
          </p:nvSpPr>
          <p:spPr>
            <a:xfrm>
              <a:off x="14478000" y="12141200"/>
              <a:ext cx="15480431" cy="20173667"/>
            </a:xfrm>
            <a:custGeom>
              <a:avLst/>
              <a:gdLst/>
              <a:ahLst/>
              <a:cxnLst>
                <a:cxn ang="0">
                  <a:pos x="wd2" y="hd2"/>
                </a:cxn>
                <a:cxn ang="5400000">
                  <a:pos x="wd2" y="hd2"/>
                </a:cxn>
                <a:cxn ang="10800000">
                  <a:pos x="wd2" y="hd2"/>
                </a:cxn>
                <a:cxn ang="16200000">
                  <a:pos x="wd2" y="hd2"/>
                </a:cxn>
              </a:cxnLst>
              <a:rect l="0" t="0" r="r" b="b"/>
              <a:pathLst>
                <a:path w="21600" h="21600" extrusionOk="0">
                  <a:moveTo>
                    <a:pt x="2126" y="19678"/>
                  </a:moveTo>
                  <a:lnTo>
                    <a:pt x="19474" y="19678"/>
                  </a:lnTo>
                  <a:lnTo>
                    <a:pt x="19474" y="1900"/>
                  </a:lnTo>
                  <a:lnTo>
                    <a:pt x="2126" y="1900"/>
                  </a:lnTo>
                  <a:cubicBezTo>
                    <a:pt x="2126" y="1900"/>
                    <a:pt x="2126" y="19678"/>
                    <a:pt x="2126" y="19678"/>
                  </a:cubicBezTo>
                  <a:close/>
                  <a:moveTo>
                    <a:pt x="991" y="21600"/>
                  </a:moveTo>
                  <a:cubicBezTo>
                    <a:pt x="445" y="21600"/>
                    <a:pt x="0" y="21259"/>
                    <a:pt x="0" y="20839"/>
                  </a:cubicBezTo>
                  <a:lnTo>
                    <a:pt x="0" y="761"/>
                  </a:lnTo>
                  <a:cubicBezTo>
                    <a:pt x="0" y="341"/>
                    <a:pt x="445" y="0"/>
                    <a:pt x="991" y="0"/>
                  </a:cubicBezTo>
                  <a:lnTo>
                    <a:pt x="20609" y="0"/>
                  </a:lnTo>
                  <a:cubicBezTo>
                    <a:pt x="21155" y="0"/>
                    <a:pt x="21600" y="341"/>
                    <a:pt x="21600" y="761"/>
                  </a:cubicBezTo>
                  <a:lnTo>
                    <a:pt x="21600" y="20839"/>
                  </a:lnTo>
                  <a:cubicBezTo>
                    <a:pt x="21600" y="21259"/>
                    <a:pt x="21155" y="21600"/>
                    <a:pt x="20609" y="21600"/>
                  </a:cubicBezTo>
                  <a:cubicBezTo>
                    <a:pt x="20609" y="21600"/>
                    <a:pt x="991" y="21600"/>
                    <a:pt x="991" y="21600"/>
                  </a:cubicBezTo>
                  <a:close/>
                </a:path>
              </a:pathLst>
            </a:custGeom>
            <a:solidFill>
              <a:srgbClr val="FDFD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19" name="Shape 8"/>
            <p:cNvSpPr/>
            <p:nvPr/>
          </p:nvSpPr>
          <p:spPr>
            <a:xfrm>
              <a:off x="14528800" y="12192000"/>
              <a:ext cx="15384020" cy="20077254"/>
            </a:xfrm>
            <a:custGeom>
              <a:avLst/>
              <a:gdLst/>
              <a:ahLst/>
              <a:cxnLst>
                <a:cxn ang="0">
                  <a:pos x="wd2" y="hd2"/>
                </a:cxn>
                <a:cxn ang="5400000">
                  <a:pos x="wd2" y="hd2"/>
                </a:cxn>
                <a:cxn ang="10800000">
                  <a:pos x="wd2" y="hd2"/>
                </a:cxn>
                <a:cxn ang="16200000">
                  <a:pos x="wd2" y="hd2"/>
                </a:cxn>
              </a:cxnLst>
              <a:rect l="0" t="0" r="r" b="b"/>
              <a:pathLst>
                <a:path w="21600" h="21600" extrusionOk="0">
                  <a:moveTo>
                    <a:pt x="19451" y="19661"/>
                  </a:moveTo>
                  <a:lnTo>
                    <a:pt x="2149" y="19661"/>
                  </a:lnTo>
                  <a:lnTo>
                    <a:pt x="2149" y="1916"/>
                  </a:lnTo>
                  <a:lnTo>
                    <a:pt x="19451" y="1916"/>
                  </a:lnTo>
                  <a:cubicBezTo>
                    <a:pt x="19451" y="1916"/>
                    <a:pt x="19451" y="19661"/>
                    <a:pt x="19451" y="19661"/>
                  </a:cubicBezTo>
                  <a:close/>
                  <a:moveTo>
                    <a:pt x="20670" y="0"/>
                  </a:moveTo>
                  <a:lnTo>
                    <a:pt x="930" y="0"/>
                  </a:lnTo>
                  <a:cubicBezTo>
                    <a:pt x="419" y="0"/>
                    <a:pt x="0" y="321"/>
                    <a:pt x="0" y="712"/>
                  </a:cubicBezTo>
                  <a:lnTo>
                    <a:pt x="0" y="20888"/>
                  </a:lnTo>
                  <a:cubicBezTo>
                    <a:pt x="0" y="21279"/>
                    <a:pt x="419" y="21600"/>
                    <a:pt x="930" y="21600"/>
                  </a:cubicBezTo>
                  <a:lnTo>
                    <a:pt x="20670" y="21600"/>
                  </a:lnTo>
                  <a:cubicBezTo>
                    <a:pt x="21182" y="21600"/>
                    <a:pt x="21600" y="21279"/>
                    <a:pt x="21600" y="20888"/>
                  </a:cubicBezTo>
                  <a:lnTo>
                    <a:pt x="21600" y="712"/>
                  </a:lnTo>
                  <a:cubicBezTo>
                    <a:pt x="21600" y="321"/>
                    <a:pt x="21182" y="0"/>
                    <a:pt x="20670" y="0"/>
                  </a:cubicBezTo>
                  <a:close/>
                </a:path>
              </a:pathLst>
            </a:custGeom>
            <a:gradFill>
              <a:gsLst>
                <a:gs pos="85000">
                  <a:srgbClr val="FEFEFE"/>
                </a:gs>
                <a:gs pos="0">
                  <a:schemeClr val="bg2">
                    <a:lumMod val="40000"/>
                    <a:lumOff val="60000"/>
                  </a:schemeClr>
                </a:gs>
                <a:gs pos="38000">
                  <a:srgbClr val="F0F2F5"/>
                </a:gs>
              </a:gsLst>
              <a:lin ang="180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0" name="Shape 9"/>
            <p:cNvSpPr/>
            <p:nvPr/>
          </p:nvSpPr>
          <p:spPr>
            <a:xfrm>
              <a:off x="14516100" y="12179300"/>
              <a:ext cx="15411091" cy="20104336"/>
            </a:xfrm>
            <a:custGeom>
              <a:avLst/>
              <a:gdLst/>
              <a:ahLst/>
              <a:cxnLst>
                <a:cxn ang="0">
                  <a:pos x="wd2" y="hd2"/>
                </a:cxn>
                <a:cxn ang="5400000">
                  <a:pos x="wd2" y="hd2"/>
                </a:cxn>
                <a:cxn ang="10800000">
                  <a:pos x="wd2" y="hd2"/>
                </a:cxn>
                <a:cxn ang="16200000">
                  <a:pos x="wd2" y="hd2"/>
                </a:cxn>
              </a:cxnLst>
              <a:rect l="0" t="0" r="r" b="b"/>
              <a:pathLst>
                <a:path w="21600" h="21600" extrusionOk="0">
                  <a:moveTo>
                    <a:pt x="947" y="29"/>
                  </a:moveTo>
                  <a:cubicBezTo>
                    <a:pt x="446" y="29"/>
                    <a:pt x="38" y="342"/>
                    <a:pt x="38" y="726"/>
                  </a:cubicBezTo>
                  <a:lnTo>
                    <a:pt x="38" y="20874"/>
                  </a:lnTo>
                  <a:cubicBezTo>
                    <a:pt x="38" y="21258"/>
                    <a:pt x="446" y="21571"/>
                    <a:pt x="947" y="21571"/>
                  </a:cubicBezTo>
                  <a:lnTo>
                    <a:pt x="20653" y="21571"/>
                  </a:lnTo>
                  <a:cubicBezTo>
                    <a:pt x="21154" y="21571"/>
                    <a:pt x="21562" y="21258"/>
                    <a:pt x="21562" y="20874"/>
                  </a:cubicBezTo>
                  <a:lnTo>
                    <a:pt x="21562" y="726"/>
                  </a:lnTo>
                  <a:cubicBezTo>
                    <a:pt x="21562" y="342"/>
                    <a:pt x="21154" y="29"/>
                    <a:pt x="20653" y="29"/>
                  </a:cubicBezTo>
                  <a:cubicBezTo>
                    <a:pt x="20653" y="29"/>
                    <a:pt x="947" y="29"/>
                    <a:pt x="947" y="29"/>
                  </a:cubicBezTo>
                  <a:close/>
                  <a:moveTo>
                    <a:pt x="20653" y="21600"/>
                  </a:moveTo>
                  <a:lnTo>
                    <a:pt x="947" y="21600"/>
                  </a:lnTo>
                  <a:cubicBezTo>
                    <a:pt x="425" y="21600"/>
                    <a:pt x="0" y="21274"/>
                    <a:pt x="0" y="20874"/>
                  </a:cubicBezTo>
                  <a:lnTo>
                    <a:pt x="0" y="726"/>
                  </a:lnTo>
                  <a:cubicBezTo>
                    <a:pt x="0" y="326"/>
                    <a:pt x="425" y="0"/>
                    <a:pt x="947" y="0"/>
                  </a:cubicBezTo>
                  <a:lnTo>
                    <a:pt x="20653" y="0"/>
                  </a:lnTo>
                  <a:cubicBezTo>
                    <a:pt x="21175" y="0"/>
                    <a:pt x="21600" y="326"/>
                    <a:pt x="21600" y="726"/>
                  </a:cubicBezTo>
                  <a:lnTo>
                    <a:pt x="21600" y="20874"/>
                  </a:lnTo>
                  <a:cubicBezTo>
                    <a:pt x="21600" y="21274"/>
                    <a:pt x="21175" y="21600"/>
                    <a:pt x="20653" y="21600"/>
                  </a:cubicBezTo>
                  <a:close/>
                </a:path>
              </a:pathLst>
            </a:custGeom>
            <a:solidFill>
              <a:srgbClr val="B5B5B5"/>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1" name="Shape 10"/>
            <p:cNvSpPr/>
            <p:nvPr/>
          </p:nvSpPr>
          <p:spPr>
            <a:xfrm>
              <a:off x="17602200" y="12090400"/>
              <a:ext cx="9555755" cy="89715"/>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0" y="21600"/>
                  </a:lnTo>
                  <a:lnTo>
                    <a:pt x="0" y="0"/>
                  </a:lnTo>
                  <a:lnTo>
                    <a:pt x="21600" y="0"/>
                  </a:lnTo>
                  <a:cubicBezTo>
                    <a:pt x="21600" y="0"/>
                    <a:pt x="21600" y="21600"/>
                    <a:pt x="21600" y="21600"/>
                  </a:cubicBezTo>
                  <a:close/>
                </a:path>
              </a:pathLst>
            </a:custGeom>
            <a:solidFill>
              <a:srgbClr val="9B9B9B"/>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2" name="Shape 11"/>
            <p:cNvSpPr/>
            <p:nvPr/>
          </p:nvSpPr>
          <p:spPr>
            <a:xfrm>
              <a:off x="16065500" y="13970000"/>
              <a:ext cx="12323458" cy="40372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lnTo>
                    <a:pt x="0" y="0"/>
                  </a:lnTo>
                  <a:cubicBezTo>
                    <a:pt x="0" y="0"/>
                    <a:pt x="0" y="21600"/>
                    <a:pt x="0" y="21600"/>
                  </a:cubicBezTo>
                  <a:close/>
                </a:path>
              </a:pathLst>
            </a:custGeom>
            <a:solidFill>
              <a:srgbClr val="FFFFFF"/>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3" name="Shape 12"/>
            <p:cNvSpPr/>
            <p:nvPr/>
          </p:nvSpPr>
          <p:spPr>
            <a:xfrm>
              <a:off x="20485100" y="12192000"/>
              <a:ext cx="9430388" cy="1436950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995"/>
                  </a:lnTo>
                  <a:cubicBezTo>
                    <a:pt x="21600" y="448"/>
                    <a:pt x="20917" y="0"/>
                    <a:pt x="20083" y="0"/>
                  </a:cubicBezTo>
                  <a:lnTo>
                    <a:pt x="0" y="0"/>
                  </a:lnTo>
                  <a:cubicBezTo>
                    <a:pt x="0" y="0"/>
                    <a:pt x="21600" y="21600"/>
                    <a:pt x="21600" y="21600"/>
                  </a:cubicBezTo>
                  <a:close/>
                </a:path>
              </a:pathLst>
            </a:custGeom>
            <a:solidFill>
              <a:srgbClr val="FDFDFF">
                <a:alpha val="31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4" name="Freeform 23"/>
            <p:cNvSpPr/>
            <p:nvPr/>
          </p:nvSpPr>
          <p:spPr>
            <a:xfrm>
              <a:off x="16254428" y="14061787"/>
              <a:ext cx="11950874" cy="215371"/>
            </a:xfrm>
            <a:custGeom>
              <a:avLst/>
              <a:gdLst>
                <a:gd name="connsiteX0" fmla="*/ 0 w 11950874"/>
                <a:gd name="connsiteY0" fmla="*/ 122970 h 215371"/>
                <a:gd name="connsiteX1" fmla="*/ 42687 w 11950874"/>
                <a:gd name="connsiteY1" fmla="*/ 122970 h 215371"/>
                <a:gd name="connsiteX2" fmla="*/ 42687 w 11950874"/>
                <a:gd name="connsiteY2" fmla="*/ 215370 h 215371"/>
                <a:gd name="connsiteX3" fmla="*/ 0 w 11950874"/>
                <a:gd name="connsiteY3" fmla="*/ 215370 h 215371"/>
                <a:gd name="connsiteX4" fmla="*/ 11901472 w 11950874"/>
                <a:gd name="connsiteY4" fmla="*/ 98713 h 215371"/>
                <a:gd name="connsiteX5" fmla="*/ 11901472 w 11950874"/>
                <a:gd name="connsiteY5" fmla="*/ 144861 h 215371"/>
                <a:gd name="connsiteX6" fmla="*/ 11924532 w 11950874"/>
                <a:gd name="connsiteY6" fmla="*/ 144861 h 215371"/>
                <a:gd name="connsiteX7" fmla="*/ 11924532 w 11950874"/>
                <a:gd name="connsiteY7" fmla="*/ 98713 h 215371"/>
                <a:gd name="connsiteX8" fmla="*/ 167288 w 11950874"/>
                <a:gd name="connsiteY8" fmla="*/ 75541 h 215371"/>
                <a:gd name="connsiteX9" fmla="*/ 212884 w 11950874"/>
                <a:gd name="connsiteY9" fmla="*/ 75541 h 215371"/>
                <a:gd name="connsiteX10" fmla="*/ 212884 w 11950874"/>
                <a:gd name="connsiteY10" fmla="*/ 215370 h 215371"/>
                <a:gd name="connsiteX11" fmla="*/ 167288 w 11950874"/>
                <a:gd name="connsiteY11" fmla="*/ 215370 h 215371"/>
                <a:gd name="connsiteX12" fmla="*/ 85099 w 11950874"/>
                <a:gd name="connsiteY12" fmla="*/ 75541 h 215371"/>
                <a:gd name="connsiteX13" fmla="*/ 124876 w 11950874"/>
                <a:gd name="connsiteY13" fmla="*/ 75541 h 215371"/>
                <a:gd name="connsiteX14" fmla="*/ 124876 w 11950874"/>
                <a:gd name="connsiteY14" fmla="*/ 215371 h 215371"/>
                <a:gd name="connsiteX15" fmla="*/ 85099 w 11950874"/>
                <a:gd name="connsiteY15" fmla="*/ 215371 h 215371"/>
                <a:gd name="connsiteX16" fmla="*/ 11582912 w 11950874"/>
                <a:gd name="connsiteY16" fmla="*/ 47913 h 215371"/>
                <a:gd name="connsiteX17" fmla="*/ 11571272 w 11950874"/>
                <a:gd name="connsiteY17" fmla="*/ 59456 h 215371"/>
                <a:gd name="connsiteX18" fmla="*/ 11571272 w 11950874"/>
                <a:gd name="connsiteY18" fmla="*/ 174845 h 215371"/>
                <a:gd name="connsiteX19" fmla="*/ 11582912 w 11950874"/>
                <a:gd name="connsiteY19" fmla="*/ 186356 h 215371"/>
                <a:gd name="connsiteX20" fmla="*/ 11859876 w 11950874"/>
                <a:gd name="connsiteY20" fmla="*/ 186356 h 215371"/>
                <a:gd name="connsiteX21" fmla="*/ 11871308 w 11950874"/>
                <a:gd name="connsiteY21" fmla="*/ 174845 h 215371"/>
                <a:gd name="connsiteX22" fmla="*/ 11871308 w 11950874"/>
                <a:gd name="connsiteY22" fmla="*/ 59456 h 215371"/>
                <a:gd name="connsiteX23" fmla="*/ 11859876 w 11950874"/>
                <a:gd name="connsiteY23" fmla="*/ 47913 h 215371"/>
                <a:gd name="connsiteX24" fmla="*/ 255296 w 11950874"/>
                <a:gd name="connsiteY24" fmla="*/ 41048 h 215371"/>
                <a:gd name="connsiteX25" fmla="*/ 295073 w 11950874"/>
                <a:gd name="connsiteY25" fmla="*/ 41048 h 215371"/>
                <a:gd name="connsiteX26" fmla="*/ 295073 w 11950874"/>
                <a:gd name="connsiteY26" fmla="*/ 215371 h 215371"/>
                <a:gd name="connsiteX27" fmla="*/ 255296 w 11950874"/>
                <a:gd name="connsiteY27" fmla="*/ 215371 h 215371"/>
                <a:gd name="connsiteX28" fmla="*/ 11593170 w 11950874"/>
                <a:gd name="connsiteY28" fmla="*/ 22513 h 215371"/>
                <a:gd name="connsiteX29" fmla="*/ 11870162 w 11950874"/>
                <a:gd name="connsiteY29" fmla="*/ 22513 h 215371"/>
                <a:gd name="connsiteX30" fmla="*/ 11904760 w 11950874"/>
                <a:gd name="connsiteY30" fmla="*/ 57146 h 215371"/>
                <a:gd name="connsiteX31" fmla="*/ 11904760 w 11950874"/>
                <a:gd name="connsiteY31" fmla="*/ 68634 h 215371"/>
                <a:gd name="connsiteX32" fmla="*/ 11950874 w 11950874"/>
                <a:gd name="connsiteY32" fmla="*/ 68634 h 215371"/>
                <a:gd name="connsiteX33" fmla="*/ 11950874 w 11950874"/>
                <a:gd name="connsiteY33" fmla="*/ 160952 h 215371"/>
                <a:gd name="connsiteX34" fmla="*/ 11904760 w 11950874"/>
                <a:gd name="connsiteY34" fmla="*/ 160952 h 215371"/>
                <a:gd name="connsiteX35" fmla="*/ 11904760 w 11950874"/>
                <a:gd name="connsiteY35" fmla="*/ 172534 h 215371"/>
                <a:gd name="connsiteX36" fmla="*/ 11870162 w 11950874"/>
                <a:gd name="connsiteY36" fmla="*/ 207133 h 215371"/>
                <a:gd name="connsiteX37" fmla="*/ 11593170 w 11950874"/>
                <a:gd name="connsiteY37" fmla="*/ 207133 h 215371"/>
                <a:gd name="connsiteX38" fmla="*/ 11558572 w 11950874"/>
                <a:gd name="connsiteY38" fmla="*/ 172534 h 215371"/>
                <a:gd name="connsiteX39" fmla="*/ 11558572 w 11950874"/>
                <a:gd name="connsiteY39" fmla="*/ 57146 h 215371"/>
                <a:gd name="connsiteX40" fmla="*/ 11593170 w 11950874"/>
                <a:gd name="connsiteY40" fmla="*/ 22513 h 215371"/>
                <a:gd name="connsiteX41" fmla="*/ 337485 w 11950874"/>
                <a:gd name="connsiteY41" fmla="*/ 0 h 215371"/>
                <a:gd name="connsiteX42" fmla="*/ 383307 w 11950874"/>
                <a:gd name="connsiteY42" fmla="*/ 0 h 215371"/>
                <a:gd name="connsiteX43" fmla="*/ 383307 w 11950874"/>
                <a:gd name="connsiteY43" fmla="*/ 215371 h 215371"/>
                <a:gd name="connsiteX44" fmla="*/ 337485 w 11950874"/>
                <a:gd name="connsiteY44" fmla="*/ 215371 h 215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950874" h="215371">
                  <a:moveTo>
                    <a:pt x="0" y="122970"/>
                  </a:moveTo>
                  <a:lnTo>
                    <a:pt x="42687" y="122970"/>
                  </a:lnTo>
                  <a:lnTo>
                    <a:pt x="42687" y="215370"/>
                  </a:lnTo>
                  <a:lnTo>
                    <a:pt x="0" y="215370"/>
                  </a:lnTo>
                  <a:close/>
                  <a:moveTo>
                    <a:pt x="11901472" y="98713"/>
                  </a:moveTo>
                  <a:lnTo>
                    <a:pt x="11901472" y="144861"/>
                  </a:lnTo>
                  <a:lnTo>
                    <a:pt x="11924532" y="144861"/>
                  </a:lnTo>
                  <a:cubicBezTo>
                    <a:pt x="11924532" y="144861"/>
                    <a:pt x="11924532" y="98713"/>
                    <a:pt x="11924532" y="98713"/>
                  </a:cubicBezTo>
                  <a:close/>
                  <a:moveTo>
                    <a:pt x="167288" y="75541"/>
                  </a:moveTo>
                  <a:lnTo>
                    <a:pt x="212884" y="75541"/>
                  </a:lnTo>
                  <a:lnTo>
                    <a:pt x="212884" y="215370"/>
                  </a:lnTo>
                  <a:lnTo>
                    <a:pt x="167288" y="215370"/>
                  </a:lnTo>
                  <a:close/>
                  <a:moveTo>
                    <a:pt x="85099" y="75541"/>
                  </a:moveTo>
                  <a:lnTo>
                    <a:pt x="124876" y="75541"/>
                  </a:lnTo>
                  <a:lnTo>
                    <a:pt x="124876" y="215371"/>
                  </a:lnTo>
                  <a:lnTo>
                    <a:pt x="85099" y="215371"/>
                  </a:lnTo>
                  <a:close/>
                  <a:moveTo>
                    <a:pt x="11582912" y="47913"/>
                  </a:moveTo>
                  <a:cubicBezTo>
                    <a:pt x="11576550" y="47913"/>
                    <a:pt x="11571272" y="53041"/>
                    <a:pt x="11571272" y="59456"/>
                  </a:cubicBezTo>
                  <a:lnTo>
                    <a:pt x="11571272" y="174845"/>
                  </a:lnTo>
                  <a:cubicBezTo>
                    <a:pt x="11571272" y="181196"/>
                    <a:pt x="11576550" y="186356"/>
                    <a:pt x="11582912" y="186356"/>
                  </a:cubicBezTo>
                  <a:lnTo>
                    <a:pt x="11859876" y="186356"/>
                  </a:lnTo>
                  <a:cubicBezTo>
                    <a:pt x="11866236" y="186356"/>
                    <a:pt x="11871308" y="181196"/>
                    <a:pt x="11871308" y="174845"/>
                  </a:cubicBezTo>
                  <a:cubicBezTo>
                    <a:pt x="11871308" y="174845"/>
                    <a:pt x="11871308" y="59456"/>
                    <a:pt x="11871308" y="59456"/>
                  </a:cubicBezTo>
                  <a:cubicBezTo>
                    <a:pt x="11871308" y="53041"/>
                    <a:pt x="11866236" y="47913"/>
                    <a:pt x="11859876" y="47913"/>
                  </a:cubicBezTo>
                  <a:close/>
                  <a:moveTo>
                    <a:pt x="255296" y="41048"/>
                  </a:moveTo>
                  <a:lnTo>
                    <a:pt x="295073" y="41048"/>
                  </a:lnTo>
                  <a:lnTo>
                    <a:pt x="295073" y="215371"/>
                  </a:lnTo>
                  <a:lnTo>
                    <a:pt x="255296" y="215371"/>
                  </a:lnTo>
                  <a:close/>
                  <a:moveTo>
                    <a:pt x="11593170" y="22513"/>
                  </a:moveTo>
                  <a:lnTo>
                    <a:pt x="11870162" y="22513"/>
                  </a:lnTo>
                  <a:cubicBezTo>
                    <a:pt x="11889178" y="22513"/>
                    <a:pt x="11904760" y="38052"/>
                    <a:pt x="11904760" y="57146"/>
                  </a:cubicBezTo>
                  <a:lnTo>
                    <a:pt x="11904760" y="68634"/>
                  </a:lnTo>
                  <a:cubicBezTo>
                    <a:pt x="11904760" y="68634"/>
                    <a:pt x="11950874" y="68634"/>
                    <a:pt x="11950874" y="68634"/>
                  </a:cubicBezTo>
                  <a:lnTo>
                    <a:pt x="11950874" y="160952"/>
                  </a:lnTo>
                  <a:lnTo>
                    <a:pt x="11904760" y="160952"/>
                  </a:lnTo>
                  <a:lnTo>
                    <a:pt x="11904760" y="172534"/>
                  </a:lnTo>
                  <a:cubicBezTo>
                    <a:pt x="11904760" y="191594"/>
                    <a:pt x="11889178" y="207133"/>
                    <a:pt x="11870162" y="207133"/>
                  </a:cubicBezTo>
                  <a:lnTo>
                    <a:pt x="11593170" y="207133"/>
                  </a:lnTo>
                  <a:cubicBezTo>
                    <a:pt x="11574028" y="207133"/>
                    <a:pt x="11558572" y="191594"/>
                    <a:pt x="11558572" y="172534"/>
                  </a:cubicBezTo>
                  <a:lnTo>
                    <a:pt x="11558572" y="57146"/>
                  </a:lnTo>
                  <a:cubicBezTo>
                    <a:pt x="11558572" y="38052"/>
                    <a:pt x="11574028" y="22513"/>
                    <a:pt x="11593170" y="22513"/>
                  </a:cubicBezTo>
                  <a:close/>
                  <a:moveTo>
                    <a:pt x="337485" y="0"/>
                  </a:moveTo>
                  <a:lnTo>
                    <a:pt x="383307" y="0"/>
                  </a:lnTo>
                  <a:lnTo>
                    <a:pt x="383307" y="215371"/>
                  </a:lnTo>
                  <a:lnTo>
                    <a:pt x="337485" y="215371"/>
                  </a:lnTo>
                  <a:close/>
                </a:path>
              </a:pathLst>
            </a:custGeom>
            <a:solidFill>
              <a:srgbClr val="E9E9E9"/>
            </a:solidFill>
            <a:ln w="12700">
              <a:miter lim="400000"/>
            </a:ln>
          </p:spPr>
          <p:txBody>
            <a:bodyPr wrap="square" lIns="0" tIns="0" rIns="0" bIns="0" anchor="ctr">
              <a:noAutofit/>
            </a:bodyPr>
            <a:lstStyle/>
            <a:p>
              <a:pPr lvl="0">
                <a:defRPr sz="3000">
                  <a:solidFill>
                    <a:srgbClr val="FFFFFF"/>
                  </a:solidFill>
                  <a:effectLst>
                    <a:outerShdw blurRad="38100" dist="12700" dir="5400000" rotWithShape="0">
                      <a:srgbClr val="000000">
                        <a:alpha val="50000"/>
                      </a:srgbClr>
                    </a:outerShdw>
                  </a:effectLst>
                </a:defRPr>
              </a:pPr>
              <a:endParaRPr/>
            </a:p>
          </p:txBody>
        </p:sp>
        <p:sp>
          <p:nvSpPr>
            <p:cNvPr id="25" name="Shape 29"/>
            <p:cNvSpPr/>
            <p:nvPr/>
          </p:nvSpPr>
          <p:spPr>
            <a:xfrm>
              <a:off x="21729700" y="30861000"/>
              <a:ext cx="989640" cy="989643"/>
            </a:xfrm>
            <a:custGeom>
              <a:avLst/>
              <a:gdLst/>
              <a:ahLst/>
              <a:cxnLst>
                <a:cxn ang="0">
                  <a:pos x="wd2" y="hd2"/>
                </a:cxn>
                <a:cxn ang="5400000">
                  <a:pos x="wd2" y="hd2"/>
                </a:cxn>
                <a:cxn ang="10800000">
                  <a:pos x="wd2" y="hd2"/>
                </a:cxn>
                <a:cxn ang="16200000">
                  <a:pos x="wd2" y="hd2"/>
                </a:cxn>
              </a:cxnLst>
              <a:rect l="0" t="0" r="r" b="b"/>
              <a:pathLst>
                <a:path w="21600" h="21600" extrusionOk="0">
                  <a:moveTo>
                    <a:pt x="10800" y="20564"/>
                  </a:moveTo>
                  <a:cubicBezTo>
                    <a:pt x="5408" y="20564"/>
                    <a:pt x="1036" y="16193"/>
                    <a:pt x="1036" y="10800"/>
                  </a:cubicBezTo>
                  <a:cubicBezTo>
                    <a:pt x="1036" y="5408"/>
                    <a:pt x="5408" y="1036"/>
                    <a:pt x="10800" y="1036"/>
                  </a:cubicBezTo>
                  <a:cubicBezTo>
                    <a:pt x="16192" y="1036"/>
                    <a:pt x="20564" y="5408"/>
                    <a:pt x="20564" y="10800"/>
                  </a:cubicBezTo>
                  <a:cubicBezTo>
                    <a:pt x="20564" y="16193"/>
                    <a:pt x="16192" y="20564"/>
                    <a:pt x="10800" y="20564"/>
                  </a:cubicBezTo>
                  <a:close/>
                  <a:moveTo>
                    <a:pt x="10800" y="0"/>
                  </a:moveTo>
                  <a:cubicBezTo>
                    <a:pt x="4835" y="0"/>
                    <a:pt x="0" y="4836"/>
                    <a:pt x="0" y="10800"/>
                  </a:cubicBezTo>
                  <a:cubicBezTo>
                    <a:pt x="0" y="16765"/>
                    <a:pt x="4835" y="21600"/>
                    <a:pt x="10800" y="21600"/>
                  </a:cubicBezTo>
                  <a:cubicBezTo>
                    <a:pt x="16765" y="21600"/>
                    <a:pt x="21600" y="16765"/>
                    <a:pt x="21600" y="10800"/>
                  </a:cubicBezTo>
                  <a:cubicBezTo>
                    <a:pt x="21600" y="4836"/>
                    <a:pt x="16765" y="0"/>
                    <a:pt x="10800" y="0"/>
                  </a:cubicBezTo>
                  <a:close/>
                </a:path>
              </a:pathLst>
            </a:custGeom>
            <a:gradFill>
              <a:gsLst>
                <a:gs pos="46000">
                  <a:schemeClr val="accent4">
                    <a:lumMod val="60000"/>
                    <a:lumOff val="40000"/>
                  </a:schemeClr>
                </a:gs>
                <a:gs pos="0">
                  <a:schemeClr val="bg2">
                    <a:lumMod val="75000"/>
                  </a:schemeClr>
                </a:gs>
                <a:gs pos="90000">
                  <a:schemeClr val="bg2"/>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6" name="Shape 30"/>
            <p:cNvSpPr/>
            <p:nvPr/>
          </p:nvSpPr>
          <p:spPr>
            <a:xfrm>
              <a:off x="21767800" y="30861000"/>
              <a:ext cx="809638" cy="321949"/>
            </a:xfrm>
            <a:custGeom>
              <a:avLst/>
              <a:gdLst/>
              <a:ahLst/>
              <a:cxnLst>
                <a:cxn ang="0">
                  <a:pos x="wd2" y="hd2"/>
                </a:cxn>
                <a:cxn ang="5400000">
                  <a:pos x="wd2" y="hd2"/>
                </a:cxn>
                <a:cxn ang="10800000">
                  <a:pos x="wd2" y="hd2"/>
                </a:cxn>
                <a:cxn ang="16200000">
                  <a:pos x="wd2" y="hd2"/>
                </a:cxn>
              </a:cxnLst>
              <a:rect l="0" t="0" r="r" b="b"/>
              <a:pathLst>
                <a:path w="21600" h="21600" extrusionOk="0">
                  <a:moveTo>
                    <a:pt x="1173" y="21600"/>
                  </a:moveTo>
                  <a:cubicBezTo>
                    <a:pt x="2977" y="10785"/>
                    <a:pt x="7227" y="3185"/>
                    <a:pt x="12183" y="3185"/>
                  </a:cubicBezTo>
                  <a:cubicBezTo>
                    <a:pt x="15317" y="3185"/>
                    <a:pt x="18167" y="6227"/>
                    <a:pt x="20296" y="11195"/>
                  </a:cubicBezTo>
                  <a:lnTo>
                    <a:pt x="21600" y="9940"/>
                  </a:lnTo>
                  <a:cubicBezTo>
                    <a:pt x="19205" y="3808"/>
                    <a:pt x="15871" y="0"/>
                    <a:pt x="12183" y="0"/>
                  </a:cubicBezTo>
                  <a:cubicBezTo>
                    <a:pt x="6697" y="0"/>
                    <a:pt x="1993" y="8418"/>
                    <a:pt x="0" y="20398"/>
                  </a:cubicBezTo>
                  <a:cubicBezTo>
                    <a:pt x="0" y="20398"/>
                    <a:pt x="1173" y="21600"/>
                    <a:pt x="1173" y="21600"/>
                  </a:cubicBezTo>
                  <a:close/>
                </a:path>
              </a:pathLst>
            </a:custGeom>
            <a:gradFill>
              <a:gsLst>
                <a:gs pos="0">
                  <a:schemeClr val="bg2"/>
                </a:gs>
                <a:gs pos="100000">
                  <a:schemeClr val="accent4">
                    <a:lumMod val="60000"/>
                    <a:lumOff val="40000"/>
                  </a:schemeClr>
                </a:gs>
              </a:gsLst>
              <a:lin ang="20718678"/>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7" name="Shape 31"/>
            <p:cNvSpPr/>
            <p:nvPr/>
          </p:nvSpPr>
          <p:spPr>
            <a:xfrm>
              <a:off x="21996400" y="12992100"/>
              <a:ext cx="272244" cy="272174"/>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gradFill>
              <a:gsLst>
                <a:gs pos="0">
                  <a:srgbClr val="464646"/>
                </a:gs>
                <a:gs pos="92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8" name="Shape 32"/>
            <p:cNvSpPr/>
            <p:nvPr/>
          </p:nvSpPr>
          <p:spPr>
            <a:xfrm>
              <a:off x="22110700" y="13106400"/>
              <a:ext cx="66933" cy="66916"/>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29" name="Shape 33"/>
            <p:cNvSpPr/>
            <p:nvPr/>
          </p:nvSpPr>
          <p:spPr>
            <a:xfrm>
              <a:off x="21704300" y="13068300"/>
              <a:ext cx="132873" cy="132874"/>
            </a:xfrm>
            <a:custGeom>
              <a:avLst/>
              <a:gdLst/>
              <a:ahLst/>
              <a:cxnLst>
                <a:cxn ang="0">
                  <a:pos x="wd2" y="hd2"/>
                </a:cxn>
                <a:cxn ang="5400000">
                  <a:pos x="wd2" y="hd2"/>
                </a:cxn>
                <a:cxn ang="10800000">
                  <a:pos x="wd2" y="hd2"/>
                </a:cxn>
                <a:cxn ang="16200000">
                  <a:pos x="wd2" y="hd2"/>
                </a:cxn>
              </a:cxnLst>
              <a:rect l="0" t="0" r="r" b="b"/>
              <a:pathLst>
                <a:path w="21600" h="21600" extrusionOk="0">
                  <a:moveTo>
                    <a:pt x="21600" y="10798"/>
                  </a:moveTo>
                  <a:cubicBezTo>
                    <a:pt x="21600" y="16757"/>
                    <a:pt x="16773" y="21600"/>
                    <a:pt x="10797" y="21600"/>
                  </a:cubicBezTo>
                  <a:cubicBezTo>
                    <a:pt x="4795" y="21600"/>
                    <a:pt x="0" y="16757"/>
                    <a:pt x="0" y="10798"/>
                  </a:cubicBezTo>
                  <a:cubicBezTo>
                    <a:pt x="0" y="4826"/>
                    <a:pt x="4795" y="0"/>
                    <a:pt x="10797" y="0"/>
                  </a:cubicBezTo>
                  <a:cubicBezTo>
                    <a:pt x="16773" y="0"/>
                    <a:pt x="21600" y="4826"/>
                    <a:pt x="21600" y="10798"/>
                  </a:cubicBezTo>
                  <a:close/>
                </a:path>
              </a:pathLst>
            </a:custGeom>
            <a:solidFill>
              <a:srgbClr val="BEBFC2"/>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30" name="Picture Placeholder 35"/>
          <p:cNvSpPr>
            <a:spLocks noGrp="1"/>
          </p:cNvSpPr>
          <p:nvPr>
            <p:ph type="pic" sz="quarter" idx="12"/>
          </p:nvPr>
        </p:nvSpPr>
        <p:spPr>
          <a:xfrm>
            <a:off x="5514349" y="1058599"/>
            <a:ext cx="2461008" cy="3237927"/>
          </a:xfrm>
          <a:prstGeom prst="rect">
            <a:avLst/>
          </a:prstGeom>
        </p:spPr>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nodePh="1">
                                  <p:stCondLst>
                                    <p:cond delay="0"/>
                                  </p:stCondLst>
                                  <p:endCondLst>
                                    <p:cond evt="begin" delay="0">
                                      <p:tn val="5"/>
                                    </p:cond>
                                  </p:end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400"/>
                                        <p:tgtEl>
                                          <p:spTgt spid="14">
                                            <p:txEl>
                                              <p:pRg st="0" end="0"/>
                                            </p:txEl>
                                          </p:spTgt>
                                        </p:tgtEl>
                                      </p:cBhvr>
                                    </p:animEffect>
                                    <p:anim calcmode="lin" valueType="num">
                                      <p:cBhvr>
                                        <p:cTn id="8" dur="4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9" dur="400" fill="hold"/>
                                        <p:tgtEl>
                                          <p:spTgt spid="14">
                                            <p:txEl>
                                              <p:pRg st="0" end="0"/>
                                            </p:txEl>
                                          </p:spTgt>
                                        </p:tgtEl>
                                        <p:attrNameLst>
                                          <p:attrName>ppt_y</p:attrName>
                                        </p:attrNameLst>
                                      </p:cBhvr>
                                      <p:tavLst>
                                        <p:tav tm="0">
                                          <p:val>
                                            <p:strVal val="#ppt_y+.1"/>
                                          </p:val>
                                        </p:tav>
                                        <p:tav tm="100000">
                                          <p:val>
                                            <p:strVal val="#ppt_y"/>
                                          </p:val>
                                        </p:tav>
                                      </p:tavLst>
                                    </p:anim>
                                  </p:childTnLst>
                                </p:cTn>
                              </p:par>
                              <p:par>
                                <p:cTn id="10" presetID="2" presetClass="entr" presetSubtype="8" fill="hold" grpId="0" nodeType="withEffect" nodePh="1">
                                  <p:stCondLst>
                                    <p:cond delay="100"/>
                                  </p:stCondLst>
                                  <p:endCondLst>
                                    <p:cond evt="begin" delay="0">
                                      <p:tn val="10"/>
                                    </p:cond>
                                  </p:endCondLst>
                                  <p:childTnLst>
                                    <p:set>
                                      <p:cBhvr>
                                        <p:cTn id="11" dur="1" fill="hold">
                                          <p:stCondLst>
                                            <p:cond delay="0"/>
                                          </p:stCondLst>
                                        </p:cTn>
                                        <p:tgtEl>
                                          <p:spTgt spid="15">
                                            <p:txEl>
                                              <p:pRg st="0" end="0"/>
                                            </p:txEl>
                                          </p:spTgt>
                                        </p:tgtEl>
                                        <p:attrNameLst>
                                          <p:attrName>style.visibility</p:attrName>
                                        </p:attrNameLst>
                                      </p:cBhvr>
                                      <p:to>
                                        <p:strVal val="visible"/>
                                      </p:to>
                                    </p:set>
                                    <p:anim calcmode="lin" valueType="num">
                                      <p:cBhvr additive="base">
                                        <p:cTn id="12"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5">
                                            <p:txEl>
                                              <p:pRg st="0" end="0"/>
                                            </p:txEl>
                                          </p:spTgt>
                                        </p:tgtEl>
                                        <p:attrNameLst>
                                          <p:attrName>ppt_y</p:attrName>
                                        </p:attrNameLst>
                                      </p:cBhvr>
                                      <p:tavLst>
                                        <p:tav tm="0">
                                          <p:val>
                                            <p:strVal val="#ppt_y"/>
                                          </p:val>
                                        </p:tav>
                                        <p:tav tm="100000">
                                          <p:val>
                                            <p:strVal val="#ppt_y"/>
                                          </p:val>
                                        </p:tav>
                                      </p:tavLst>
                                    </p:anim>
                                  </p:childTnLst>
                                </p:cTn>
                              </p:par>
                              <p:par>
                                <p:cTn id="14" presetID="12" presetClass="entr" presetSubtype="8"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p:tgtEl>
                                          <p:spTgt spid="16"/>
                                        </p:tgtEl>
                                        <p:attrNameLst>
                                          <p:attrName>ppt_x</p:attrName>
                                        </p:attrNameLst>
                                      </p:cBhvr>
                                      <p:tavLst>
                                        <p:tav tm="0">
                                          <p:val>
                                            <p:strVal val="#ppt_x-#ppt_w*1.125000"/>
                                          </p:val>
                                        </p:tav>
                                        <p:tav tm="100000">
                                          <p:val>
                                            <p:strVal val="#ppt_x"/>
                                          </p:val>
                                        </p:tav>
                                      </p:tavLst>
                                    </p:anim>
                                    <p:animEffect transition="in" filter="wipe(righ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14"/>
                        </p:tgtEl>
                        <p:attrNameLst>
                          <p:attrName>style.visibility</p:attrName>
                        </p:attrNameLst>
                      </p:cBhvr>
                      <p:to>
                        <p:strVal val="visible"/>
                      </p:to>
                    </p:set>
                    <p:animEffect transition="in" filter="fade">
                      <p:cBhvr>
                        <p:cTn dur="400"/>
                        <p:tgtEl>
                          <p:spTgt spid="14"/>
                        </p:tgtEl>
                      </p:cBhvr>
                    </p:animEffect>
                    <p:anim calcmode="lin" valueType="num">
                      <p:cBhvr>
                        <p:cTn dur="400" fill="hold"/>
                        <p:tgtEl>
                          <p:spTgt spid="14"/>
                        </p:tgtEl>
                        <p:attrNameLst>
                          <p:attrName>ppt_x</p:attrName>
                        </p:attrNameLst>
                      </p:cBhvr>
                      <p:tavLst>
                        <p:tav tm="0">
                          <p:val>
                            <p:strVal val="#ppt_x"/>
                          </p:val>
                        </p:tav>
                        <p:tav tm="100000">
                          <p:val>
                            <p:strVal val="#ppt_x"/>
                          </p:val>
                        </p:tav>
                      </p:tavLst>
                    </p:anim>
                    <p:anim calcmode="lin" valueType="num">
                      <p:cBhvr>
                        <p:cTn dur="400" fill="hold"/>
                        <p:tgtEl>
                          <p:spTgt spid="14"/>
                        </p:tgtEl>
                        <p:attrNameLst>
                          <p:attrName>ppt_y</p:attrName>
                        </p:attrNameLst>
                      </p:cBhvr>
                      <p:tavLst>
                        <p:tav tm="0">
                          <p:val>
                            <p:strVal val="#ppt_y+.1"/>
                          </p:val>
                        </p:tav>
                        <p:tav tm="100000">
                          <p:val>
                            <p:strVal val="#ppt_y"/>
                          </p:val>
                        </p:tav>
                      </p:tavLst>
                    </p:anim>
                  </p:childTnLst>
                </p:cTn>
              </p:par>
            </p:tnLst>
          </p:tmpl>
        </p:tmplLst>
      </p:bldP>
      <p:bldP spid="15" grpId="0" build="p">
        <p:tmplLst>
          <p:tmpl lvl="1">
            <p:tnLst>
              <p:par>
                <p:cTn presetID="2" presetClass="entr" presetSubtype="8" fill="hold" nodeType="withEffect" nodePh="1">
                  <p:stCondLst>
                    <p:cond delay="100"/>
                  </p:stCondLst>
                  <p:endCondLst>
                    <p:cond delay="0"/>
                  </p:end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Lst>
  </p:timing>
  <p:hf sldNum="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Mobil compu 3">
    <p:spTree>
      <p:nvGrpSpPr>
        <p:cNvPr id="1" name=""/>
        <p:cNvGrpSpPr/>
        <p:nvPr/>
      </p:nvGrpSpPr>
      <p:grpSpPr>
        <a:xfrm>
          <a:off x="0" y="0"/>
          <a:ext cx="0" cy="0"/>
          <a:chOff x="0" y="0"/>
          <a:chExt cx="0" cy="0"/>
        </a:xfrm>
      </p:grpSpPr>
      <p:grpSp>
        <p:nvGrpSpPr>
          <p:cNvPr id="31" name="Group 30"/>
          <p:cNvGrpSpPr/>
          <p:nvPr userDrawn="1"/>
        </p:nvGrpSpPr>
        <p:grpSpPr>
          <a:xfrm>
            <a:off x="4351868" y="843178"/>
            <a:ext cx="4296304" cy="3750707"/>
            <a:chOff x="9715500" y="2806700"/>
            <a:chExt cx="17149750" cy="14971881"/>
          </a:xfrm>
          <a:effectLst>
            <a:reflection blurRad="6350" stA="12000" endPos="13000" dir="5400000" sy="-100000" algn="bl" rotWithShape="0"/>
          </a:effectLst>
        </p:grpSpPr>
        <p:sp>
          <p:nvSpPr>
            <p:cNvPr id="32" name="Shape 6"/>
            <p:cNvSpPr/>
            <p:nvPr/>
          </p:nvSpPr>
          <p:spPr>
            <a:xfrm>
              <a:off x="15359688" y="17508255"/>
              <a:ext cx="5845248" cy="270326"/>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solidFill>
              <a:srgbClr val="32373C">
                <a:alpha val="10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3" name="Shape 6"/>
            <p:cNvSpPr/>
            <p:nvPr/>
          </p:nvSpPr>
          <p:spPr>
            <a:xfrm>
              <a:off x="15328900" y="17437100"/>
              <a:ext cx="5906824" cy="270326"/>
            </a:xfrm>
            <a:custGeom>
              <a:avLst/>
              <a:gdLst/>
              <a:ahLst/>
              <a:cxnLst>
                <a:cxn ang="0">
                  <a:pos x="wd2" y="hd2"/>
                </a:cxn>
                <a:cxn ang="5400000">
                  <a:pos x="wd2" y="hd2"/>
                </a:cxn>
                <a:cxn ang="10800000">
                  <a:pos x="wd2" y="hd2"/>
                </a:cxn>
                <a:cxn ang="16200000">
                  <a:pos x="wd2" y="hd2"/>
                </a:cxn>
              </a:cxnLst>
              <a:rect l="0" t="0" r="r" b="b"/>
              <a:pathLst>
                <a:path w="21600" h="21600" extrusionOk="0">
                  <a:moveTo>
                    <a:pt x="21518" y="7200"/>
                  </a:moveTo>
                  <a:lnTo>
                    <a:pt x="21600" y="0"/>
                  </a:lnTo>
                  <a:cubicBezTo>
                    <a:pt x="21575" y="2780"/>
                    <a:pt x="21355" y="12687"/>
                    <a:pt x="20651" y="13859"/>
                  </a:cubicBezTo>
                  <a:cubicBezTo>
                    <a:pt x="19347" y="16026"/>
                    <a:pt x="17405" y="15717"/>
                    <a:pt x="17405" y="15717"/>
                  </a:cubicBezTo>
                  <a:lnTo>
                    <a:pt x="12405" y="15717"/>
                  </a:lnTo>
                  <a:lnTo>
                    <a:pt x="9195" y="15717"/>
                  </a:lnTo>
                  <a:lnTo>
                    <a:pt x="4195" y="15717"/>
                  </a:lnTo>
                  <a:cubicBezTo>
                    <a:pt x="4195" y="15717"/>
                    <a:pt x="2253" y="16026"/>
                    <a:pt x="949" y="13859"/>
                  </a:cubicBezTo>
                  <a:cubicBezTo>
                    <a:pt x="245" y="12687"/>
                    <a:pt x="25" y="4217"/>
                    <a:pt x="0" y="1437"/>
                  </a:cubicBezTo>
                  <a:lnTo>
                    <a:pt x="82" y="5385"/>
                  </a:lnTo>
                  <a:cubicBezTo>
                    <a:pt x="82" y="5385"/>
                    <a:pt x="124" y="14404"/>
                    <a:pt x="496" y="17423"/>
                  </a:cubicBezTo>
                  <a:cubicBezTo>
                    <a:pt x="868" y="20442"/>
                    <a:pt x="2101" y="21600"/>
                    <a:pt x="2983" y="21600"/>
                  </a:cubicBezTo>
                  <a:cubicBezTo>
                    <a:pt x="3502" y="21600"/>
                    <a:pt x="6673" y="21600"/>
                    <a:pt x="9195" y="21600"/>
                  </a:cubicBezTo>
                  <a:cubicBezTo>
                    <a:pt x="10959" y="21600"/>
                    <a:pt x="12405" y="21600"/>
                    <a:pt x="12405" y="21600"/>
                  </a:cubicBezTo>
                  <a:cubicBezTo>
                    <a:pt x="14927" y="21600"/>
                    <a:pt x="18098" y="21600"/>
                    <a:pt x="18617" y="21600"/>
                  </a:cubicBezTo>
                  <a:cubicBezTo>
                    <a:pt x="19499" y="21600"/>
                    <a:pt x="20732" y="20442"/>
                    <a:pt x="21104" y="17423"/>
                  </a:cubicBezTo>
                  <a:cubicBezTo>
                    <a:pt x="21476" y="14404"/>
                    <a:pt x="21518" y="7200"/>
                    <a:pt x="21518" y="7200"/>
                  </a:cubicBezTo>
                  <a:close/>
                </a:path>
              </a:pathLst>
            </a:custGeom>
            <a:gradFill>
              <a:gsLst>
                <a:gs pos="17000">
                  <a:srgbClr val="000000">
                    <a:alpha val="30000"/>
                  </a:srgbClr>
                </a:gs>
                <a:gs pos="76000">
                  <a:srgbClr val="32373C">
                    <a:alpha val="8000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4" name="Shape 7"/>
            <p:cNvSpPr/>
            <p:nvPr/>
          </p:nvSpPr>
          <p:spPr>
            <a:xfrm>
              <a:off x="9715500" y="13195300"/>
              <a:ext cx="17149658" cy="1938694"/>
            </a:xfrm>
            <a:custGeom>
              <a:avLst/>
              <a:gdLst/>
              <a:ahLst/>
              <a:cxnLst>
                <a:cxn ang="0">
                  <a:pos x="wd2" y="hd2"/>
                </a:cxn>
                <a:cxn ang="5400000">
                  <a:pos x="wd2" y="hd2"/>
                </a:cxn>
                <a:cxn ang="10800000">
                  <a:pos x="wd2" y="hd2"/>
                </a:cxn>
                <a:cxn ang="16200000">
                  <a:pos x="wd2" y="hd2"/>
                </a:cxn>
              </a:cxnLst>
              <a:rect l="0" t="0" r="r" b="b"/>
              <a:pathLst>
                <a:path w="21600" h="21600" extrusionOk="0">
                  <a:moveTo>
                    <a:pt x="0" y="15382"/>
                  </a:moveTo>
                  <a:cubicBezTo>
                    <a:pt x="0" y="18816"/>
                    <a:pt x="315" y="21600"/>
                    <a:pt x="703" y="21600"/>
                  </a:cubicBezTo>
                  <a:lnTo>
                    <a:pt x="20897" y="21600"/>
                  </a:lnTo>
                  <a:cubicBezTo>
                    <a:pt x="21285" y="21600"/>
                    <a:pt x="21600" y="18816"/>
                    <a:pt x="21600" y="15382"/>
                  </a:cubicBezTo>
                  <a:lnTo>
                    <a:pt x="21600" y="0"/>
                  </a:lnTo>
                  <a:lnTo>
                    <a:pt x="0" y="0"/>
                  </a:lnTo>
                  <a:cubicBezTo>
                    <a:pt x="0" y="0"/>
                    <a:pt x="0" y="15382"/>
                    <a:pt x="0" y="15382"/>
                  </a:cubicBezTo>
                  <a:close/>
                </a:path>
              </a:pathLst>
            </a:custGeom>
            <a:gradFill>
              <a:gsLst>
                <a:gs pos="0">
                  <a:srgbClr val="C8CBCF"/>
                </a:gs>
                <a:gs pos="100000">
                  <a:srgbClr val="E7E7E8"/>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5" name="Shape 8"/>
            <p:cNvSpPr/>
            <p:nvPr/>
          </p:nvSpPr>
          <p:spPr>
            <a:xfrm>
              <a:off x="9715500" y="2806700"/>
              <a:ext cx="17149664" cy="10409063"/>
            </a:xfrm>
            <a:custGeom>
              <a:avLst/>
              <a:gdLst/>
              <a:ahLst/>
              <a:cxnLst>
                <a:cxn ang="0">
                  <a:pos x="wd2" y="hd2"/>
                </a:cxn>
                <a:cxn ang="5400000">
                  <a:pos x="wd2" y="hd2"/>
                </a:cxn>
                <a:cxn ang="10800000">
                  <a:pos x="wd2" y="hd2"/>
                </a:cxn>
                <a:cxn ang="16200000">
                  <a:pos x="wd2" y="hd2"/>
                </a:cxn>
              </a:cxnLst>
              <a:rect l="0" t="0" r="r" b="b"/>
              <a:pathLst>
                <a:path w="21600" h="21600" extrusionOk="0">
                  <a:moveTo>
                    <a:pt x="20575" y="19911"/>
                  </a:moveTo>
                  <a:lnTo>
                    <a:pt x="1025" y="19911"/>
                  </a:lnTo>
                  <a:lnTo>
                    <a:pt x="1025" y="1737"/>
                  </a:lnTo>
                  <a:lnTo>
                    <a:pt x="20575" y="1737"/>
                  </a:lnTo>
                  <a:cubicBezTo>
                    <a:pt x="20575" y="1737"/>
                    <a:pt x="20575" y="19911"/>
                    <a:pt x="20575" y="19911"/>
                  </a:cubicBezTo>
                  <a:close/>
                  <a:moveTo>
                    <a:pt x="20897" y="0"/>
                  </a:moveTo>
                  <a:lnTo>
                    <a:pt x="703" y="0"/>
                  </a:lnTo>
                  <a:cubicBezTo>
                    <a:pt x="315" y="0"/>
                    <a:pt x="0" y="518"/>
                    <a:pt x="0" y="1158"/>
                  </a:cubicBezTo>
                  <a:lnTo>
                    <a:pt x="0" y="21600"/>
                  </a:lnTo>
                  <a:lnTo>
                    <a:pt x="21600" y="21600"/>
                  </a:lnTo>
                  <a:lnTo>
                    <a:pt x="21600" y="1158"/>
                  </a:lnTo>
                  <a:cubicBezTo>
                    <a:pt x="21600" y="518"/>
                    <a:pt x="21285" y="0"/>
                    <a:pt x="20897" y="0"/>
                  </a:cubicBezTo>
                  <a:close/>
                </a:path>
              </a:pathLst>
            </a:custGeom>
            <a:gradFill>
              <a:gsLst>
                <a:gs pos="6000">
                  <a:srgbClr val="32373C"/>
                </a:gs>
                <a:gs pos="62000">
                  <a:srgbClr val="000000"/>
                </a:gs>
              </a:gsLst>
              <a:lin ang="1800000" scaled="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6" name="Shape 9"/>
            <p:cNvSpPr/>
            <p:nvPr/>
          </p:nvSpPr>
          <p:spPr>
            <a:xfrm>
              <a:off x="15354299" y="17487900"/>
              <a:ext cx="5862725" cy="180217"/>
            </a:xfrm>
            <a:custGeom>
              <a:avLst/>
              <a:gdLst/>
              <a:ahLst/>
              <a:cxnLst>
                <a:cxn ang="0">
                  <a:pos x="wd2" y="hd2"/>
                </a:cxn>
                <a:cxn ang="5400000">
                  <a:pos x="wd2" y="hd2"/>
                </a:cxn>
                <a:cxn ang="10800000">
                  <a:pos x="wd2" y="hd2"/>
                </a:cxn>
                <a:cxn ang="16200000">
                  <a:pos x="wd2" y="hd2"/>
                </a:cxn>
              </a:cxnLst>
              <a:rect l="0" t="0" r="r" b="b"/>
              <a:pathLst>
                <a:path w="21516" h="21600" extrusionOk="0">
                  <a:moveTo>
                    <a:pt x="21512" y="0"/>
                  </a:moveTo>
                  <a:cubicBezTo>
                    <a:pt x="21499" y="3516"/>
                    <a:pt x="21438" y="9477"/>
                    <a:pt x="21185" y="12548"/>
                  </a:cubicBezTo>
                  <a:cubicBezTo>
                    <a:pt x="20811" y="17077"/>
                    <a:pt x="19488" y="18813"/>
                    <a:pt x="18603" y="18813"/>
                  </a:cubicBezTo>
                  <a:cubicBezTo>
                    <a:pt x="18082" y="18813"/>
                    <a:pt x="14899" y="18813"/>
                    <a:pt x="12368" y="18813"/>
                  </a:cubicBezTo>
                  <a:cubicBezTo>
                    <a:pt x="12368" y="18813"/>
                    <a:pt x="10917" y="18813"/>
                    <a:pt x="9148" y="18813"/>
                  </a:cubicBezTo>
                  <a:cubicBezTo>
                    <a:pt x="6617" y="18813"/>
                    <a:pt x="3434" y="18813"/>
                    <a:pt x="2913" y="18813"/>
                  </a:cubicBezTo>
                  <a:cubicBezTo>
                    <a:pt x="2028" y="18813"/>
                    <a:pt x="705" y="17077"/>
                    <a:pt x="331" y="12548"/>
                  </a:cubicBezTo>
                  <a:cubicBezTo>
                    <a:pt x="78" y="9477"/>
                    <a:pt x="17" y="3516"/>
                    <a:pt x="4" y="0"/>
                  </a:cubicBezTo>
                  <a:lnTo>
                    <a:pt x="2" y="0"/>
                  </a:lnTo>
                  <a:cubicBezTo>
                    <a:pt x="2" y="0"/>
                    <a:pt x="-42" y="10806"/>
                    <a:pt x="331" y="15335"/>
                  </a:cubicBezTo>
                  <a:cubicBezTo>
                    <a:pt x="705" y="19864"/>
                    <a:pt x="2028" y="21600"/>
                    <a:pt x="2913" y="21600"/>
                  </a:cubicBezTo>
                  <a:cubicBezTo>
                    <a:pt x="3434" y="21600"/>
                    <a:pt x="6617" y="21600"/>
                    <a:pt x="9148" y="21600"/>
                  </a:cubicBezTo>
                  <a:cubicBezTo>
                    <a:pt x="10917" y="21600"/>
                    <a:pt x="12368" y="21600"/>
                    <a:pt x="12368" y="21600"/>
                  </a:cubicBezTo>
                  <a:cubicBezTo>
                    <a:pt x="14899" y="21600"/>
                    <a:pt x="18082" y="21600"/>
                    <a:pt x="18603" y="21600"/>
                  </a:cubicBezTo>
                  <a:cubicBezTo>
                    <a:pt x="19488" y="21600"/>
                    <a:pt x="20811" y="19864"/>
                    <a:pt x="21185" y="15335"/>
                  </a:cubicBezTo>
                  <a:cubicBezTo>
                    <a:pt x="21558" y="10806"/>
                    <a:pt x="21514" y="0"/>
                    <a:pt x="21514" y="0"/>
                  </a:cubicBezTo>
                  <a:cubicBezTo>
                    <a:pt x="21514" y="0"/>
                    <a:pt x="21512" y="0"/>
                    <a:pt x="21512" y="0"/>
                  </a:cubicBezTo>
                  <a:close/>
                </a:path>
              </a:pathLst>
            </a:custGeom>
            <a:solidFill>
              <a:srgbClr val="000000">
                <a:alpha val="75000"/>
              </a:srgbClr>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7" name="Shape 10"/>
            <p:cNvSpPr/>
            <p:nvPr/>
          </p:nvSpPr>
          <p:spPr>
            <a:xfrm>
              <a:off x="15328899" y="15125700"/>
              <a:ext cx="5908375" cy="2437965"/>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6000">
                  <a:srgbClr val="A4A7A8"/>
                </a:gs>
                <a:gs pos="0">
                  <a:srgbClr val="A4A7A8"/>
                </a:gs>
                <a:gs pos="34000">
                  <a:srgbClr val="F5F8FA"/>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8" name="Shape 11"/>
            <p:cNvSpPr/>
            <p:nvPr/>
          </p:nvSpPr>
          <p:spPr>
            <a:xfrm>
              <a:off x="15328899" y="15125700"/>
              <a:ext cx="5908375" cy="2437965"/>
            </a:xfrm>
            <a:custGeom>
              <a:avLst/>
              <a:gdLst/>
              <a:ahLst/>
              <a:cxnLst>
                <a:cxn ang="0">
                  <a:pos x="wd2" y="hd2"/>
                </a:cxn>
                <a:cxn ang="5400000">
                  <a:pos x="wd2" y="hd2"/>
                </a:cxn>
                <a:cxn ang="10800000">
                  <a:pos x="wd2" y="hd2"/>
                </a:cxn>
                <a:cxn ang="16200000">
                  <a:pos x="wd2" y="hd2"/>
                </a:cxn>
              </a:cxnLst>
              <a:rect l="0" t="0" r="r" b="b"/>
              <a:pathLst>
                <a:path w="20919" h="21568" extrusionOk="0">
                  <a:moveTo>
                    <a:pt x="20738" y="19920"/>
                  </a:moveTo>
                  <a:cubicBezTo>
                    <a:pt x="20559" y="19543"/>
                    <a:pt x="18693" y="15429"/>
                    <a:pt x="18281" y="13714"/>
                  </a:cubicBezTo>
                  <a:cubicBezTo>
                    <a:pt x="17870" y="12000"/>
                    <a:pt x="17568" y="0"/>
                    <a:pt x="17568" y="0"/>
                  </a:cubicBezTo>
                  <a:lnTo>
                    <a:pt x="12013" y="0"/>
                  </a:lnTo>
                  <a:lnTo>
                    <a:pt x="8905" y="0"/>
                  </a:lnTo>
                  <a:lnTo>
                    <a:pt x="3350" y="0"/>
                  </a:lnTo>
                  <a:cubicBezTo>
                    <a:pt x="3350" y="0"/>
                    <a:pt x="3048" y="12000"/>
                    <a:pt x="2637" y="13714"/>
                  </a:cubicBezTo>
                  <a:cubicBezTo>
                    <a:pt x="2225" y="15429"/>
                    <a:pt x="359" y="19543"/>
                    <a:pt x="180" y="19920"/>
                  </a:cubicBezTo>
                  <a:cubicBezTo>
                    <a:pt x="2" y="20297"/>
                    <a:pt x="-341" y="21120"/>
                    <a:pt x="921" y="21360"/>
                  </a:cubicBezTo>
                  <a:cubicBezTo>
                    <a:pt x="2184" y="21600"/>
                    <a:pt x="4064" y="21566"/>
                    <a:pt x="4064" y="21566"/>
                  </a:cubicBezTo>
                  <a:lnTo>
                    <a:pt x="8905" y="21566"/>
                  </a:lnTo>
                  <a:lnTo>
                    <a:pt x="12013" y="21566"/>
                  </a:lnTo>
                  <a:lnTo>
                    <a:pt x="16854" y="21566"/>
                  </a:lnTo>
                  <a:cubicBezTo>
                    <a:pt x="16854" y="21566"/>
                    <a:pt x="18734" y="21600"/>
                    <a:pt x="19997" y="21360"/>
                  </a:cubicBezTo>
                  <a:cubicBezTo>
                    <a:pt x="21259" y="21120"/>
                    <a:pt x="20916" y="20297"/>
                    <a:pt x="20738" y="19920"/>
                  </a:cubicBezTo>
                  <a:close/>
                </a:path>
              </a:pathLst>
            </a:custGeom>
            <a:gradFill>
              <a:gsLst>
                <a:gs pos="65000">
                  <a:srgbClr val="000000">
                    <a:alpha val="30000"/>
                  </a:srgbClr>
                </a:gs>
                <a:gs pos="36000">
                  <a:srgbClr val="FFFFFF">
                    <a:alpha val="0"/>
                  </a:srgbClr>
                </a:gs>
                <a:gs pos="95000">
                  <a:srgbClr val="FFFFFF">
                    <a:alpha val="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39" name="Shape 12"/>
            <p:cNvSpPr/>
            <p:nvPr/>
          </p:nvSpPr>
          <p:spPr>
            <a:xfrm>
              <a:off x="15328900" y="17462500"/>
              <a:ext cx="5909232" cy="180217"/>
            </a:xfrm>
            <a:custGeom>
              <a:avLst/>
              <a:gdLst/>
              <a:ahLst/>
              <a:cxnLst>
                <a:cxn ang="0">
                  <a:pos x="wd2" y="hd2"/>
                </a:cxn>
                <a:cxn ang="5400000">
                  <a:pos x="wd2" y="hd2"/>
                </a:cxn>
                <a:cxn ang="10800000">
                  <a:pos x="wd2" y="hd2"/>
                </a:cxn>
                <a:cxn ang="16200000">
                  <a:pos x="wd2" y="hd2"/>
                </a:cxn>
              </a:cxnLst>
              <a:rect l="0" t="0" r="r" b="b"/>
              <a:pathLst>
                <a:path w="21516" h="21600" extrusionOk="0">
                  <a:moveTo>
                    <a:pt x="21515" y="0"/>
                  </a:moveTo>
                  <a:lnTo>
                    <a:pt x="21512" y="0"/>
                  </a:lnTo>
                  <a:cubicBezTo>
                    <a:pt x="21487" y="4170"/>
                    <a:pt x="21268" y="8231"/>
                    <a:pt x="20567" y="9989"/>
                  </a:cubicBezTo>
                  <a:cubicBezTo>
                    <a:pt x="19268" y="13239"/>
                    <a:pt x="17335" y="12776"/>
                    <a:pt x="17335" y="12776"/>
                  </a:cubicBezTo>
                  <a:lnTo>
                    <a:pt x="12356" y="12776"/>
                  </a:lnTo>
                  <a:lnTo>
                    <a:pt x="9160" y="12776"/>
                  </a:lnTo>
                  <a:lnTo>
                    <a:pt x="4181" y="12776"/>
                  </a:lnTo>
                  <a:cubicBezTo>
                    <a:pt x="4181" y="12776"/>
                    <a:pt x="2248" y="13239"/>
                    <a:pt x="949" y="9989"/>
                  </a:cubicBezTo>
                  <a:cubicBezTo>
                    <a:pt x="248" y="8231"/>
                    <a:pt x="29" y="4170"/>
                    <a:pt x="4" y="0"/>
                  </a:cubicBezTo>
                  <a:lnTo>
                    <a:pt x="1" y="0"/>
                  </a:lnTo>
                  <a:cubicBezTo>
                    <a:pt x="1" y="0"/>
                    <a:pt x="-42" y="10806"/>
                    <a:pt x="328" y="15335"/>
                  </a:cubicBezTo>
                  <a:cubicBezTo>
                    <a:pt x="699" y="19864"/>
                    <a:pt x="2096" y="21600"/>
                    <a:pt x="2974" y="21600"/>
                  </a:cubicBezTo>
                  <a:cubicBezTo>
                    <a:pt x="3491" y="21600"/>
                    <a:pt x="6649" y="21600"/>
                    <a:pt x="9160" y="21600"/>
                  </a:cubicBezTo>
                  <a:cubicBezTo>
                    <a:pt x="10916" y="21600"/>
                    <a:pt x="12356" y="21600"/>
                    <a:pt x="12356" y="21600"/>
                  </a:cubicBezTo>
                  <a:cubicBezTo>
                    <a:pt x="14867" y="21600"/>
                    <a:pt x="18025" y="21600"/>
                    <a:pt x="18542" y="21600"/>
                  </a:cubicBezTo>
                  <a:cubicBezTo>
                    <a:pt x="19420" y="21600"/>
                    <a:pt x="20817" y="19864"/>
                    <a:pt x="21188" y="15335"/>
                  </a:cubicBezTo>
                  <a:cubicBezTo>
                    <a:pt x="21558" y="10806"/>
                    <a:pt x="21515" y="0"/>
                    <a:pt x="21515" y="0"/>
                  </a:cubicBezTo>
                  <a:close/>
                </a:path>
              </a:pathLst>
            </a:custGeom>
            <a:gradFill>
              <a:gsLst>
                <a:gs pos="0">
                  <a:srgbClr val="6A6A6A"/>
                </a:gs>
                <a:gs pos="87000">
                  <a:srgbClr val="F5F8FA"/>
                </a:gs>
                <a:gs pos="13000">
                  <a:srgbClr val="F5F8FA"/>
                </a:gs>
                <a:gs pos="100000">
                  <a:srgbClr val="6A6A6A"/>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0" name="Shape 13"/>
            <p:cNvSpPr/>
            <p:nvPr/>
          </p:nvSpPr>
          <p:spPr>
            <a:xfrm>
              <a:off x="15328900" y="16014700"/>
              <a:ext cx="2250215" cy="1550427"/>
            </a:xfrm>
            <a:custGeom>
              <a:avLst/>
              <a:gdLst/>
              <a:ahLst/>
              <a:cxnLst>
                <a:cxn ang="0">
                  <a:pos x="wd2" y="hd2"/>
                </a:cxn>
                <a:cxn ang="5400000">
                  <a:pos x="wd2" y="hd2"/>
                </a:cxn>
                <a:cxn ang="10800000">
                  <a:pos x="wd2" y="hd2"/>
                </a:cxn>
                <a:cxn ang="16200000">
                  <a:pos x="wd2" y="hd2"/>
                </a:cxn>
              </a:cxnLst>
              <a:rect l="0" t="0" r="r" b="b"/>
              <a:pathLst>
                <a:path w="20714" h="21549" extrusionOk="0">
                  <a:moveTo>
                    <a:pt x="9190" y="0"/>
                  </a:moveTo>
                  <a:cubicBezTo>
                    <a:pt x="8788" y="0"/>
                    <a:pt x="8391" y="32"/>
                    <a:pt x="7999" y="92"/>
                  </a:cubicBezTo>
                  <a:cubicBezTo>
                    <a:pt x="7690" y="4243"/>
                    <a:pt x="7297" y="8100"/>
                    <a:pt x="6856" y="9211"/>
                  </a:cubicBezTo>
                  <a:cubicBezTo>
                    <a:pt x="5786" y="11904"/>
                    <a:pt x="933" y="18368"/>
                    <a:pt x="470" y="18961"/>
                  </a:cubicBezTo>
                  <a:cubicBezTo>
                    <a:pt x="6" y="19553"/>
                    <a:pt x="-886" y="20846"/>
                    <a:pt x="2396" y="21223"/>
                  </a:cubicBezTo>
                  <a:cubicBezTo>
                    <a:pt x="5678" y="21600"/>
                    <a:pt x="10566" y="21546"/>
                    <a:pt x="10566" y="21546"/>
                  </a:cubicBezTo>
                  <a:lnTo>
                    <a:pt x="20377" y="21546"/>
                  </a:lnTo>
                  <a:cubicBezTo>
                    <a:pt x="20596" y="20209"/>
                    <a:pt x="20714" y="18811"/>
                    <a:pt x="20714" y="17372"/>
                  </a:cubicBezTo>
                  <a:cubicBezTo>
                    <a:pt x="20714" y="7778"/>
                    <a:pt x="15555" y="0"/>
                    <a:pt x="9190" y="0"/>
                  </a:cubicBezTo>
                  <a:close/>
                </a:path>
              </a:pathLst>
            </a:custGeom>
            <a:gradFill flip="none" rotWithShape="1">
              <a:gsLst>
                <a:gs pos="94000">
                  <a:srgbClr val="F5F8FA"/>
                </a:gs>
                <a:gs pos="35000">
                  <a:srgbClr val="FFFFFF">
                    <a:alpha val="0"/>
                  </a:srgbClr>
                </a:gs>
              </a:gsLst>
              <a:lin ang="9000000" scaled="0"/>
              <a:tileRec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1" name="Shape 14"/>
            <p:cNvSpPr/>
            <p:nvPr/>
          </p:nvSpPr>
          <p:spPr>
            <a:xfrm>
              <a:off x="18986500" y="16014700"/>
              <a:ext cx="2250216" cy="1550427"/>
            </a:xfrm>
            <a:custGeom>
              <a:avLst/>
              <a:gdLst/>
              <a:ahLst/>
              <a:cxnLst>
                <a:cxn ang="0">
                  <a:pos x="wd2" y="hd2"/>
                </a:cxn>
                <a:cxn ang="5400000">
                  <a:pos x="wd2" y="hd2"/>
                </a:cxn>
                <a:cxn ang="10800000">
                  <a:pos x="wd2" y="hd2"/>
                </a:cxn>
                <a:cxn ang="16200000">
                  <a:pos x="wd2" y="hd2"/>
                </a:cxn>
              </a:cxnLst>
              <a:rect l="0" t="0" r="r" b="b"/>
              <a:pathLst>
                <a:path w="20714" h="21549" extrusionOk="0">
                  <a:moveTo>
                    <a:pt x="11524" y="0"/>
                  </a:moveTo>
                  <a:cubicBezTo>
                    <a:pt x="11926" y="0"/>
                    <a:pt x="12323" y="32"/>
                    <a:pt x="12715" y="92"/>
                  </a:cubicBezTo>
                  <a:cubicBezTo>
                    <a:pt x="13024" y="4243"/>
                    <a:pt x="13417" y="8100"/>
                    <a:pt x="13858" y="9211"/>
                  </a:cubicBezTo>
                  <a:cubicBezTo>
                    <a:pt x="14928" y="11904"/>
                    <a:pt x="19781" y="18368"/>
                    <a:pt x="20244" y="18961"/>
                  </a:cubicBezTo>
                  <a:cubicBezTo>
                    <a:pt x="20708" y="19553"/>
                    <a:pt x="21600" y="20846"/>
                    <a:pt x="18318" y="21223"/>
                  </a:cubicBezTo>
                  <a:cubicBezTo>
                    <a:pt x="15036" y="21600"/>
                    <a:pt x="10148" y="21546"/>
                    <a:pt x="10148" y="21546"/>
                  </a:cubicBezTo>
                  <a:lnTo>
                    <a:pt x="337" y="21546"/>
                  </a:lnTo>
                  <a:cubicBezTo>
                    <a:pt x="118" y="20209"/>
                    <a:pt x="0" y="18811"/>
                    <a:pt x="0" y="17372"/>
                  </a:cubicBezTo>
                  <a:cubicBezTo>
                    <a:pt x="0" y="7778"/>
                    <a:pt x="5159" y="0"/>
                    <a:pt x="11524" y="0"/>
                  </a:cubicBezTo>
                  <a:close/>
                </a:path>
              </a:pathLst>
            </a:custGeom>
            <a:gradFill flip="none" rotWithShape="1">
              <a:gsLst>
                <a:gs pos="78000">
                  <a:srgbClr val="EEEFF1">
                    <a:alpha val="0"/>
                  </a:srgbClr>
                </a:gs>
                <a:gs pos="21000">
                  <a:srgbClr val="F5F8FA"/>
                </a:gs>
              </a:gsLst>
              <a:path path="circle">
                <a:fillToRect l="100000" t="100000"/>
              </a:path>
              <a:tileRect r="-100000" b="-1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2" name="Shape 15"/>
            <p:cNvSpPr/>
            <p:nvPr/>
          </p:nvSpPr>
          <p:spPr>
            <a:xfrm>
              <a:off x="17729200" y="2806700"/>
              <a:ext cx="9136050" cy="10409061"/>
            </a:xfrm>
            <a:custGeom>
              <a:avLst/>
              <a:gdLst/>
              <a:ahLst/>
              <a:cxnLst>
                <a:cxn ang="0">
                  <a:pos x="wd2" y="hd2"/>
                </a:cxn>
                <a:cxn ang="5400000">
                  <a:pos x="wd2" y="hd2"/>
                </a:cxn>
                <a:cxn ang="10800000">
                  <a:pos x="wd2" y="hd2"/>
                </a:cxn>
                <a:cxn ang="16200000">
                  <a:pos x="wd2" y="hd2"/>
                </a:cxn>
              </a:cxnLst>
              <a:rect l="0" t="0" r="r" b="b"/>
              <a:pathLst>
                <a:path w="21600" h="21600" extrusionOk="0">
                  <a:moveTo>
                    <a:pt x="21600" y="1158"/>
                  </a:moveTo>
                  <a:cubicBezTo>
                    <a:pt x="21600" y="518"/>
                    <a:pt x="21009" y="0"/>
                    <a:pt x="20281" y="0"/>
                  </a:cubicBezTo>
                  <a:lnTo>
                    <a:pt x="13897" y="0"/>
                  </a:lnTo>
                  <a:lnTo>
                    <a:pt x="0" y="21600"/>
                  </a:lnTo>
                  <a:lnTo>
                    <a:pt x="21600" y="21600"/>
                  </a:lnTo>
                  <a:cubicBezTo>
                    <a:pt x="21600" y="21600"/>
                    <a:pt x="21600" y="1158"/>
                    <a:pt x="21600" y="1158"/>
                  </a:cubicBezTo>
                  <a:close/>
                </a:path>
              </a:pathLst>
            </a:custGeom>
            <a:gradFill>
              <a:gsLst>
                <a:gs pos="0">
                  <a:srgbClr val="FFFFFF">
                    <a:alpha val="60000"/>
                  </a:srgbClr>
                </a:gs>
                <a:gs pos="91000">
                  <a:srgbClr val="FFFFFF">
                    <a:alpha val="15000"/>
                  </a:srgbClr>
                </a:gs>
              </a:gsLst>
              <a:lin ang="5400000"/>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3" name="Shape 16"/>
            <p:cNvSpPr/>
            <p:nvPr/>
          </p:nvSpPr>
          <p:spPr>
            <a:xfrm>
              <a:off x="9715500" y="13220700"/>
              <a:ext cx="17149658" cy="232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cubicBezTo>
                    <a:pt x="21600" y="0"/>
                    <a:pt x="0" y="0"/>
                    <a:pt x="0" y="0"/>
                  </a:cubicBezTo>
                  <a:close/>
                </a:path>
              </a:pathLst>
            </a:custGeom>
            <a:gradFill>
              <a:gsLst>
                <a:gs pos="0">
                  <a:srgbClr val="E1E1E3">
                    <a:alpha val="0"/>
                  </a:srgbClr>
                </a:gs>
                <a:gs pos="100000">
                  <a:srgbClr val="9EA0A4">
                    <a:alpha val="0"/>
                  </a:srgbClr>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4" name="Shape 17"/>
            <p:cNvSpPr/>
            <p:nvPr/>
          </p:nvSpPr>
          <p:spPr>
            <a:xfrm>
              <a:off x="18173700" y="3009900"/>
              <a:ext cx="222432" cy="222434"/>
            </a:xfrm>
            <a:custGeom>
              <a:avLst/>
              <a:gdLst/>
              <a:ahLst/>
              <a:cxnLst>
                <a:cxn ang="0">
                  <a:pos x="wd2" y="hd2"/>
                </a:cxn>
                <a:cxn ang="5400000">
                  <a:pos x="wd2" y="hd2"/>
                </a:cxn>
                <a:cxn ang="10800000">
                  <a:pos x="wd2" y="hd2"/>
                </a:cxn>
                <a:cxn ang="16200000">
                  <a:pos x="wd2" y="hd2"/>
                </a:cxn>
              </a:cxnLst>
              <a:rect l="0" t="0" r="r" b="b"/>
              <a:pathLst>
                <a:path w="19678" h="19678" extrusionOk="0">
                  <a:moveTo>
                    <a:pt x="16797" y="2883"/>
                  </a:moveTo>
                  <a:cubicBezTo>
                    <a:pt x="12953" y="-961"/>
                    <a:pt x="6723" y="-961"/>
                    <a:pt x="2882" y="2883"/>
                  </a:cubicBezTo>
                  <a:cubicBezTo>
                    <a:pt x="-961" y="6723"/>
                    <a:pt x="-961" y="12953"/>
                    <a:pt x="2882" y="16797"/>
                  </a:cubicBezTo>
                  <a:cubicBezTo>
                    <a:pt x="6723" y="20639"/>
                    <a:pt x="12953" y="20638"/>
                    <a:pt x="16797" y="16797"/>
                  </a:cubicBezTo>
                  <a:cubicBezTo>
                    <a:pt x="20637" y="12953"/>
                    <a:pt x="20639" y="6723"/>
                    <a:pt x="16797" y="2883"/>
                  </a:cubicBezTo>
                  <a:close/>
                </a:path>
              </a:pathLst>
            </a:custGeom>
            <a:gradFill>
              <a:gsLst>
                <a:gs pos="28000">
                  <a:srgbClr val="666666"/>
                </a:gs>
                <a:gs pos="86000">
                  <a:srgbClr val="090909"/>
                </a:gs>
              </a:gsLst>
              <a:lin ang="3558017"/>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5" name="Shape 18"/>
            <p:cNvSpPr/>
            <p:nvPr/>
          </p:nvSpPr>
          <p:spPr>
            <a:xfrm>
              <a:off x="18199100" y="3035300"/>
              <a:ext cx="175264" cy="17521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40" y="21600"/>
                    <a:pt x="0" y="16765"/>
                    <a:pt x="0" y="10803"/>
                  </a:cubicBezTo>
                  <a:cubicBezTo>
                    <a:pt x="0" y="4835"/>
                    <a:pt x="4840" y="0"/>
                    <a:pt x="10800" y="0"/>
                  </a:cubicBezTo>
                  <a:cubicBezTo>
                    <a:pt x="16776" y="0"/>
                    <a:pt x="21600" y="4835"/>
                    <a:pt x="21600" y="10803"/>
                  </a:cubicBezTo>
                  <a:close/>
                </a:path>
              </a:pathLst>
            </a:custGeom>
            <a:gradFill>
              <a:gsLst>
                <a:gs pos="30000">
                  <a:srgbClr val="474747"/>
                </a:gs>
                <a:gs pos="70000">
                  <a:srgbClr val="060606"/>
                </a:gs>
              </a:gsLst>
            </a:gra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sp>
          <p:nvSpPr>
            <p:cNvPr id="46" name="Shape 19"/>
            <p:cNvSpPr/>
            <p:nvPr/>
          </p:nvSpPr>
          <p:spPr>
            <a:xfrm>
              <a:off x="18262600" y="3098800"/>
              <a:ext cx="43089" cy="4307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65"/>
                    <a:pt x="16776" y="21600"/>
                    <a:pt x="10800" y="21600"/>
                  </a:cubicBezTo>
                  <a:cubicBezTo>
                    <a:pt x="4839" y="21600"/>
                    <a:pt x="0" y="16765"/>
                    <a:pt x="0" y="10803"/>
                  </a:cubicBezTo>
                  <a:cubicBezTo>
                    <a:pt x="0" y="4835"/>
                    <a:pt x="4839" y="0"/>
                    <a:pt x="10800" y="0"/>
                  </a:cubicBezTo>
                  <a:cubicBezTo>
                    <a:pt x="16776" y="0"/>
                    <a:pt x="21600" y="4835"/>
                    <a:pt x="21600" y="10803"/>
                  </a:cubicBezTo>
                  <a:close/>
                </a:path>
              </a:pathLst>
            </a:custGeom>
            <a:solidFill>
              <a:srgbClr val="557DB1"/>
            </a:solidFill>
            <a:ln w="12700">
              <a:miter lim="400000"/>
            </a:ln>
          </p:spPr>
          <p:txBody>
            <a:bodyPr lIns="0" tIns="0" rIns="0" bIns="0" anchor="ctr"/>
            <a:lstStyle/>
            <a:p>
              <a:pPr lvl="0">
                <a:defRPr sz="3000">
                  <a:solidFill>
                    <a:srgbClr val="FFFFFF"/>
                  </a:solidFill>
                  <a:effectLst>
                    <a:outerShdw blurRad="38100" dist="12700" dir="5400000" rotWithShape="0">
                      <a:srgbClr val="000000">
                        <a:alpha val="50000"/>
                      </a:srgbClr>
                    </a:outerShdw>
                  </a:effectLst>
                </a:defRPr>
              </a:pPr>
              <a:endParaRPr/>
            </a:p>
          </p:txBody>
        </p:sp>
      </p:grpSp>
      <p:sp>
        <p:nvSpPr>
          <p:cNvPr id="47" name="Picture Placeholder 1"/>
          <p:cNvSpPr>
            <a:spLocks noGrp="1"/>
          </p:cNvSpPr>
          <p:nvPr>
            <p:ph type="pic" sz="quarter" idx="16"/>
          </p:nvPr>
        </p:nvSpPr>
        <p:spPr>
          <a:xfrm>
            <a:off x="4561930" y="1020049"/>
            <a:ext cx="3926780" cy="2225715"/>
          </a:xfrm>
          <a:prstGeom prst="rect">
            <a:avLst/>
          </a:prstGeom>
        </p:spPr>
      </p:sp>
      <p:sp>
        <p:nvSpPr>
          <p:cNvPr id="48" name="Text Placeholder 7"/>
          <p:cNvSpPr>
            <a:spLocks noGrp="1"/>
          </p:cNvSpPr>
          <p:nvPr>
            <p:ph type="body" sz="quarter" idx="10"/>
          </p:nvPr>
        </p:nvSpPr>
        <p:spPr>
          <a:xfrm>
            <a:off x="474133" y="805638"/>
            <a:ext cx="3505208" cy="857925"/>
          </a:xfrm>
          <a:prstGeom prst="rect">
            <a:avLst/>
          </a:prstGeom>
        </p:spPr>
        <p:txBody>
          <a:bodyPr vert="horz" lIns="0" tIns="0" rIns="0" bIns="0" anchor="t" anchorCtr="0">
            <a:noAutofit/>
          </a:bodyPr>
          <a:lstStyle>
            <a:lvl1pPr marL="0" indent="0" algn="r">
              <a:lnSpc>
                <a:spcPct val="90000"/>
              </a:lnSpc>
              <a:spcBef>
                <a:spcPts val="0"/>
              </a:spcBef>
              <a:buNone/>
              <a:defRPr sz="3300" b="1" baseline="0">
                <a:solidFill>
                  <a:schemeClr val="tx1">
                    <a:lumMod val="65000"/>
                    <a:lumOff val="35000"/>
                  </a:schemeClr>
                </a:solidFill>
                <a:latin typeface="Lemon/Milk"/>
                <a:cs typeface="Lemon/Milk"/>
              </a:defRPr>
            </a:lvl1pPr>
          </a:lstStyle>
          <a:p>
            <a:pPr lvl="0"/>
            <a:endParaRPr lang="es-ES_tradnl" dirty="0"/>
          </a:p>
        </p:txBody>
      </p:sp>
      <p:sp>
        <p:nvSpPr>
          <p:cNvPr id="49" name="Text Placeholder 7"/>
          <p:cNvSpPr>
            <a:spLocks noGrp="1"/>
          </p:cNvSpPr>
          <p:nvPr>
            <p:ph type="body" sz="quarter" idx="61"/>
          </p:nvPr>
        </p:nvSpPr>
        <p:spPr>
          <a:xfrm>
            <a:off x="497533" y="1699469"/>
            <a:ext cx="3481807" cy="360000"/>
          </a:xfrm>
          <a:prstGeom prst="rect">
            <a:avLst/>
          </a:prstGeom>
        </p:spPr>
        <p:txBody>
          <a:bodyPr vert="horz" lIns="0" tIns="0" rIns="0" bIns="0" anchor="ctr" anchorCtr="0">
            <a:noAutofit/>
          </a:bodyPr>
          <a:lstStyle>
            <a:lvl1pPr marL="0" indent="0" algn="r">
              <a:lnSpc>
                <a:spcPct val="100000"/>
              </a:lnSpc>
              <a:spcBef>
                <a:spcPts val="0"/>
              </a:spcBef>
              <a:buNone/>
              <a:defRPr sz="1200" b="1" baseline="0">
                <a:solidFill>
                  <a:schemeClr val="accent2"/>
                </a:solidFill>
                <a:latin typeface="Lato Light" panose="020F0302020204030203"/>
                <a:cs typeface="Lato Light" panose="020F0302020204030203"/>
              </a:defRPr>
            </a:lvl1pPr>
          </a:lstStyle>
          <a:p>
            <a:pPr lvl="0"/>
            <a:endParaRPr lang="es-ES_tradnl"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entr" presetSubtype="0" fill="hold" grpId="0" nodeType="withEffect" nodePh="1">
                                  <p:stCondLst>
                                    <p:cond delay="0"/>
                                  </p:stCondLst>
                                  <p:endCondLst>
                                    <p:cond evt="begin" delay="0">
                                      <p:tn val="8"/>
                                    </p:cond>
                                  </p:endCondLst>
                                  <p:childTnLst>
                                    <p:set>
                                      <p:cBhvr>
                                        <p:cTn id="9" dur="1" fill="hold">
                                          <p:stCondLst>
                                            <p:cond delay="0"/>
                                          </p:stCondLst>
                                        </p:cTn>
                                        <p:tgtEl>
                                          <p:spTgt spid="48">
                                            <p:txEl>
                                              <p:pRg st="0" end="0"/>
                                            </p:txEl>
                                          </p:spTgt>
                                        </p:tgtEl>
                                        <p:attrNameLst>
                                          <p:attrName>style.visibility</p:attrName>
                                        </p:attrNameLst>
                                      </p:cBhvr>
                                      <p:to>
                                        <p:strVal val="visible"/>
                                      </p:to>
                                    </p:set>
                                    <p:animEffect transition="in" filter="fade">
                                      <p:cBhvr>
                                        <p:cTn id="10" dur="400"/>
                                        <p:tgtEl>
                                          <p:spTgt spid="48">
                                            <p:txEl>
                                              <p:pRg st="0" end="0"/>
                                            </p:txEl>
                                          </p:spTgt>
                                        </p:tgtEl>
                                      </p:cBhvr>
                                    </p:animEffect>
                                    <p:anim calcmode="lin" valueType="num">
                                      <p:cBhvr>
                                        <p:cTn id="11" dur="400" fill="hold"/>
                                        <p:tgtEl>
                                          <p:spTgt spid="4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48">
                                            <p:txEl>
                                              <p:pRg st="0" end="0"/>
                                            </p:txEl>
                                          </p:spTgt>
                                        </p:tgtEl>
                                        <p:attrNameLst>
                                          <p:attrName>ppt_y</p:attrName>
                                        </p:attrNameLst>
                                      </p:cBhvr>
                                      <p:tavLst>
                                        <p:tav tm="0">
                                          <p:val>
                                            <p:strVal val="#ppt_y+.1"/>
                                          </p:val>
                                        </p:tav>
                                        <p:tav tm="100000">
                                          <p:val>
                                            <p:strVal val="#ppt_y"/>
                                          </p:val>
                                        </p:tav>
                                      </p:tavLst>
                                    </p:anim>
                                  </p:childTnLst>
                                </p:cTn>
                              </p:par>
                              <p:par>
                                <p:cTn id="13" presetID="2" presetClass="entr" presetSubtype="8" fill="hold" grpId="0" nodeType="withEffect" nodePh="1">
                                  <p:stCondLst>
                                    <p:cond delay="100"/>
                                  </p:stCondLst>
                                  <p:endCondLst>
                                    <p:cond evt="begin" delay="0">
                                      <p:tn val="13"/>
                                    </p:cond>
                                  </p:endCondLst>
                                  <p:childTnLst>
                                    <p:set>
                                      <p:cBhvr>
                                        <p:cTn id="14" dur="1" fill="hold">
                                          <p:stCondLst>
                                            <p:cond delay="0"/>
                                          </p:stCondLst>
                                        </p:cTn>
                                        <p:tgtEl>
                                          <p:spTgt spid="49">
                                            <p:txEl>
                                              <p:pRg st="0" end="0"/>
                                            </p:txEl>
                                          </p:spTgt>
                                        </p:tgtEl>
                                        <p:attrNameLst>
                                          <p:attrName>style.visibility</p:attrName>
                                        </p:attrNameLst>
                                      </p:cBhvr>
                                      <p:to>
                                        <p:strVal val="visible"/>
                                      </p:to>
                                    </p:set>
                                    <p:anim calcmode="lin" valueType="num">
                                      <p:cBhvr additive="base">
                                        <p:cTn id="15"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uild="p">
        <p:tmplLst>
          <p:tmpl lvl="1">
            <p:tnLst>
              <p:par>
                <p:cTn presetID="42" presetClass="entr" presetSubtype="0" fill="hold" nodeType="withEffect" nodePh="1">
                  <p:stCondLst>
                    <p:cond delay="0"/>
                  </p:stCondLst>
                  <p:endCondLst>
                    <p:cond delay="0"/>
                  </p:endCondLst>
                  <p:childTnLst>
                    <p:set>
                      <p:cBhvr>
                        <p:cTn dur="1" fill="hold">
                          <p:stCondLst>
                            <p:cond delay="0"/>
                          </p:stCondLst>
                        </p:cTn>
                        <p:tgtEl>
                          <p:spTgt spid="48"/>
                        </p:tgtEl>
                        <p:attrNameLst>
                          <p:attrName>style.visibility</p:attrName>
                        </p:attrNameLst>
                      </p:cBhvr>
                      <p:to>
                        <p:strVal val="visible"/>
                      </p:to>
                    </p:set>
                    <p:animEffect transition="in" filter="fade">
                      <p:cBhvr>
                        <p:cTn dur="400"/>
                        <p:tgtEl>
                          <p:spTgt spid="48"/>
                        </p:tgtEl>
                      </p:cBhvr>
                    </p:animEffect>
                    <p:anim calcmode="lin" valueType="num">
                      <p:cBhvr>
                        <p:cTn dur="400" fill="hold"/>
                        <p:tgtEl>
                          <p:spTgt spid="48"/>
                        </p:tgtEl>
                        <p:attrNameLst>
                          <p:attrName>ppt_x</p:attrName>
                        </p:attrNameLst>
                      </p:cBhvr>
                      <p:tavLst>
                        <p:tav tm="0">
                          <p:val>
                            <p:strVal val="#ppt_x"/>
                          </p:val>
                        </p:tav>
                        <p:tav tm="100000">
                          <p:val>
                            <p:strVal val="#ppt_x"/>
                          </p:val>
                        </p:tav>
                      </p:tavLst>
                    </p:anim>
                    <p:anim calcmode="lin" valueType="num">
                      <p:cBhvr>
                        <p:cTn dur="400" fill="hold"/>
                        <p:tgtEl>
                          <p:spTgt spid="48"/>
                        </p:tgtEl>
                        <p:attrNameLst>
                          <p:attrName>ppt_y</p:attrName>
                        </p:attrNameLst>
                      </p:cBhvr>
                      <p:tavLst>
                        <p:tav tm="0">
                          <p:val>
                            <p:strVal val="#ppt_y+.1"/>
                          </p:val>
                        </p:tav>
                        <p:tav tm="100000">
                          <p:val>
                            <p:strVal val="#ppt_y"/>
                          </p:val>
                        </p:tav>
                      </p:tavLst>
                    </p:anim>
                  </p:childTnLst>
                </p:cTn>
              </p:par>
            </p:tnLst>
          </p:tmpl>
        </p:tmplLst>
      </p:bldP>
      <p:bldP spid="49" grpId="0" build="p">
        <p:tmplLst>
          <p:tmpl lvl="1">
            <p:tnLst>
              <p:par>
                <p:cTn presetID="2" presetClass="entr" presetSubtype="8" fill="hold" nodeType="withEffect" nodePh="1">
                  <p:stCondLst>
                    <p:cond delay="100"/>
                  </p:stCondLst>
                  <p:endCondLst>
                    <p:cond delay="0"/>
                  </p:end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Lst>
  </p:timing>
  <p:hf sldNum="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center + icons">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85800" y="387970"/>
            <a:ext cx="7840133" cy="509484"/>
          </a:xfrm>
          <a:prstGeom prst="rect">
            <a:avLst/>
          </a:prstGeom>
        </p:spPr>
        <p:txBody>
          <a:bodyPr lIns="68580" tIns="34290" rIns="68580" bIns="34290">
            <a:normAutofit/>
          </a:bodyPr>
          <a:lstStyle>
            <a:lvl1pPr algn="ctr">
              <a:defRPr sz="3300" cap="all">
                <a:solidFill>
                  <a:schemeClr val="tx1">
                    <a:lumMod val="75000"/>
                    <a:lumOff val="25000"/>
                  </a:schemeClr>
                </a:solidFill>
                <a:latin typeface="Lemon/Milk"/>
                <a:cs typeface="Lemon/Milk"/>
              </a:defRPr>
            </a:lvl1pPr>
          </a:lstStyle>
          <a:p>
            <a:endParaRPr lang="en-US" dirty="0"/>
          </a:p>
        </p:txBody>
      </p:sp>
      <p:sp>
        <p:nvSpPr>
          <p:cNvPr id="6" name="Text Placeholder 5"/>
          <p:cNvSpPr>
            <a:spLocks noGrp="1"/>
          </p:cNvSpPr>
          <p:nvPr>
            <p:ph type="body" sz="quarter" idx="10"/>
          </p:nvPr>
        </p:nvSpPr>
        <p:spPr>
          <a:xfrm>
            <a:off x="3547533" y="980191"/>
            <a:ext cx="2048933" cy="213595"/>
          </a:xfrm>
          <a:prstGeom prst="rect">
            <a:avLst/>
          </a:prstGeom>
        </p:spPr>
        <p:txBody>
          <a:bodyPr lIns="68580" tIns="34290" rIns="68580" bIns="34290">
            <a:noAutofit/>
          </a:bodyPr>
          <a:lstStyle>
            <a:lvl1pPr marL="0" indent="0" algn="ctr">
              <a:buNone/>
              <a:defRPr sz="1200" cap="all">
                <a:solidFill>
                  <a:schemeClr val="tx1">
                    <a:alpha val="50000"/>
                  </a:schemeClr>
                </a:solidFill>
                <a:latin typeface="Lato Light" panose="020F0302020204030203"/>
                <a:cs typeface="Lato Light" panose="020F0302020204030203"/>
              </a:defRPr>
            </a:lvl1pPr>
          </a:lstStyle>
          <a:p>
            <a:pPr lvl="0"/>
            <a:endParaRPr lang="en-US" dirty="0"/>
          </a:p>
        </p:txBody>
      </p:sp>
      <p:cxnSp>
        <p:nvCxnSpPr>
          <p:cNvPr id="8" name="Straight Connector 7"/>
          <p:cNvCxnSpPr/>
          <p:nvPr userDrawn="1"/>
        </p:nvCxnSpPr>
        <p:spPr>
          <a:xfrm>
            <a:off x="3530598" y="931321"/>
            <a:ext cx="20743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5" name="Text Placeholder 7"/>
          <p:cNvSpPr>
            <a:spLocks noGrp="1"/>
          </p:cNvSpPr>
          <p:nvPr>
            <p:ph type="body" sz="quarter" idx="75"/>
          </p:nvPr>
        </p:nvSpPr>
        <p:spPr>
          <a:xfrm>
            <a:off x="5943248" y="1609288"/>
            <a:ext cx="636730" cy="576000"/>
          </a:xfrm>
          <a:prstGeom prst="rect">
            <a:avLst/>
          </a:prstGeom>
        </p:spPr>
        <p:txBody>
          <a:bodyPr vert="horz" lIns="0" tIns="103884" rIns="0" bIns="103884" anchor="ctr"/>
          <a:lstStyle>
            <a:lvl1pPr marL="0" indent="0" algn="ctr">
              <a:lnSpc>
                <a:spcPct val="100000"/>
              </a:lnSpc>
              <a:spcBef>
                <a:spcPts val="0"/>
              </a:spcBef>
              <a:buNone/>
              <a:defRPr sz="1800" b="1">
                <a:solidFill>
                  <a:schemeClr val="accent2"/>
                </a:solidFill>
                <a:latin typeface="Arial" panose="020B0604020202020204" pitchFamily="34" charset="0"/>
                <a:cs typeface="Arial" panose="020B0604020202020204" pitchFamily="34" charset="0"/>
              </a:defRPr>
            </a:lvl1pPr>
          </a:lstStyle>
          <a:p>
            <a:pPr lvl="0"/>
            <a:endParaRPr lang="es-ES_tradnl" dirty="0"/>
          </a:p>
        </p:txBody>
      </p:sp>
      <p:sp>
        <p:nvSpPr>
          <p:cNvPr id="7" name="Text Placeholder 7"/>
          <p:cNvSpPr>
            <a:spLocks noGrp="1"/>
          </p:cNvSpPr>
          <p:nvPr>
            <p:ph type="body" sz="quarter" idx="76"/>
          </p:nvPr>
        </p:nvSpPr>
        <p:spPr>
          <a:xfrm>
            <a:off x="6590225" y="1615327"/>
            <a:ext cx="2091813" cy="360000"/>
          </a:xfrm>
          <a:prstGeom prst="rect">
            <a:avLst/>
          </a:prstGeom>
        </p:spPr>
        <p:txBody>
          <a:bodyPr vert="horz" lIns="0" tIns="0" rIns="0" bIns="0" anchor="ctr" anchorCtr="0">
            <a:noAutofit/>
          </a:bodyPr>
          <a:lstStyle>
            <a:lvl1pPr marL="0" indent="0" algn="l">
              <a:lnSpc>
                <a:spcPct val="100000"/>
              </a:lnSpc>
              <a:spcBef>
                <a:spcPts val="0"/>
              </a:spcBef>
              <a:buNone/>
              <a:defRPr sz="900" b="1" baseline="0">
                <a:solidFill>
                  <a:schemeClr val="accent2"/>
                </a:solidFill>
                <a:latin typeface="Agency FB" panose="020B0503020202020204" pitchFamily="34" charset="0"/>
                <a:cs typeface="Arial" panose="020B0604020202020204" pitchFamily="34" charset="0"/>
              </a:defRPr>
            </a:lvl1pPr>
          </a:lstStyle>
          <a:p>
            <a:pPr lvl="0"/>
            <a:endParaRPr lang="es-ES_tradnl" dirty="0"/>
          </a:p>
        </p:txBody>
      </p:sp>
      <p:sp>
        <p:nvSpPr>
          <p:cNvPr id="9" name="Text Placeholder 2"/>
          <p:cNvSpPr>
            <a:spLocks noGrp="1"/>
          </p:cNvSpPr>
          <p:nvPr>
            <p:ph type="body" sz="quarter" idx="78"/>
          </p:nvPr>
        </p:nvSpPr>
        <p:spPr>
          <a:xfrm>
            <a:off x="6579979" y="1925465"/>
            <a:ext cx="2102060" cy="496001"/>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10" name="Text Placeholder 7"/>
          <p:cNvSpPr>
            <a:spLocks noGrp="1"/>
          </p:cNvSpPr>
          <p:nvPr>
            <p:ph type="body" sz="quarter" idx="79"/>
          </p:nvPr>
        </p:nvSpPr>
        <p:spPr>
          <a:xfrm>
            <a:off x="2582352" y="1609288"/>
            <a:ext cx="636730" cy="576000"/>
          </a:xfrm>
          <a:prstGeom prst="rect">
            <a:avLst/>
          </a:prstGeom>
        </p:spPr>
        <p:txBody>
          <a:bodyPr vert="horz" lIns="0" tIns="103884" rIns="0" bIns="103884" anchor="ctr"/>
          <a:lstStyle>
            <a:lvl1pPr marL="0" indent="0" algn="ctr">
              <a:lnSpc>
                <a:spcPct val="100000"/>
              </a:lnSpc>
              <a:spcBef>
                <a:spcPts val="0"/>
              </a:spcBef>
              <a:buNone/>
              <a:defRPr sz="1800" b="1">
                <a:solidFill>
                  <a:schemeClr val="accent1"/>
                </a:solidFill>
                <a:latin typeface="Arial" panose="020B0604020202020204" pitchFamily="34" charset="0"/>
                <a:cs typeface="Arial" panose="020B0604020202020204" pitchFamily="34" charset="0"/>
              </a:defRPr>
            </a:lvl1pPr>
          </a:lstStyle>
          <a:p>
            <a:pPr lvl="0"/>
            <a:endParaRPr lang="es-ES_tradnl" dirty="0"/>
          </a:p>
        </p:txBody>
      </p:sp>
      <p:sp>
        <p:nvSpPr>
          <p:cNvPr id="11" name="Text Placeholder 7"/>
          <p:cNvSpPr>
            <a:spLocks noGrp="1"/>
          </p:cNvSpPr>
          <p:nvPr>
            <p:ph type="body" sz="quarter" idx="80"/>
          </p:nvPr>
        </p:nvSpPr>
        <p:spPr>
          <a:xfrm>
            <a:off x="452438" y="1615327"/>
            <a:ext cx="2091813" cy="360000"/>
          </a:xfrm>
          <a:prstGeom prst="rect">
            <a:avLst/>
          </a:prstGeom>
        </p:spPr>
        <p:txBody>
          <a:bodyPr vert="horz" lIns="0" tIns="0" rIns="0" bIns="0" anchor="ctr" anchorCtr="0">
            <a:noAutofit/>
          </a:bodyPr>
          <a:lstStyle>
            <a:lvl1pPr marL="0" indent="0" algn="r">
              <a:lnSpc>
                <a:spcPct val="100000"/>
              </a:lnSpc>
              <a:spcBef>
                <a:spcPts val="0"/>
              </a:spcBef>
              <a:buNone/>
              <a:defRPr sz="900" b="1" baseline="0">
                <a:solidFill>
                  <a:schemeClr val="accent1"/>
                </a:solidFill>
                <a:latin typeface="Agency FB" panose="020B0503020202020204" pitchFamily="34" charset="0"/>
                <a:cs typeface="Arial" panose="020B0604020202020204" pitchFamily="34" charset="0"/>
              </a:defRPr>
            </a:lvl1pPr>
          </a:lstStyle>
          <a:p>
            <a:pPr lvl="0"/>
            <a:endParaRPr lang="es-ES_tradnl" dirty="0"/>
          </a:p>
        </p:txBody>
      </p:sp>
      <p:sp>
        <p:nvSpPr>
          <p:cNvPr id="12" name="Text Placeholder 2"/>
          <p:cNvSpPr>
            <a:spLocks noGrp="1"/>
          </p:cNvSpPr>
          <p:nvPr>
            <p:ph type="body" sz="quarter" idx="81"/>
          </p:nvPr>
        </p:nvSpPr>
        <p:spPr>
          <a:xfrm>
            <a:off x="442192" y="1925465"/>
            <a:ext cx="2102060" cy="496001"/>
          </a:xfrm>
          <a:prstGeom prst="rect">
            <a:avLst/>
          </a:prstGeom>
        </p:spPr>
        <p:txBody>
          <a:bodyPr vert="horz" lIns="0" tIns="0" rIns="0" bIns="0"/>
          <a:lstStyle>
            <a:lvl1pPr marL="0" indent="0" algn="r">
              <a:lnSpc>
                <a:spcPct val="130000"/>
              </a:lnSpc>
              <a:buNone/>
              <a:defRPr sz="900" baseline="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13" name="Text Placeholder 7"/>
          <p:cNvSpPr>
            <a:spLocks noGrp="1"/>
          </p:cNvSpPr>
          <p:nvPr>
            <p:ph type="body" sz="quarter" idx="82"/>
          </p:nvPr>
        </p:nvSpPr>
        <p:spPr>
          <a:xfrm>
            <a:off x="5943248" y="2676088"/>
            <a:ext cx="636730" cy="576000"/>
          </a:xfrm>
          <a:prstGeom prst="rect">
            <a:avLst/>
          </a:prstGeom>
        </p:spPr>
        <p:txBody>
          <a:bodyPr vert="horz" lIns="0" tIns="103884" rIns="0" bIns="103884" anchor="ctr"/>
          <a:lstStyle>
            <a:lvl1pPr marL="0" indent="0" algn="ctr">
              <a:lnSpc>
                <a:spcPct val="100000"/>
              </a:lnSpc>
              <a:spcBef>
                <a:spcPts val="0"/>
              </a:spcBef>
              <a:buNone/>
              <a:defRPr sz="1800" b="1">
                <a:solidFill>
                  <a:schemeClr val="accent4"/>
                </a:solidFill>
                <a:latin typeface="Arial" panose="020B0604020202020204" pitchFamily="34" charset="0"/>
                <a:cs typeface="Arial" panose="020B0604020202020204" pitchFamily="34" charset="0"/>
              </a:defRPr>
            </a:lvl1pPr>
          </a:lstStyle>
          <a:p>
            <a:pPr lvl="0"/>
            <a:endParaRPr lang="es-ES_tradnl" dirty="0"/>
          </a:p>
        </p:txBody>
      </p:sp>
      <p:sp>
        <p:nvSpPr>
          <p:cNvPr id="14" name="Text Placeholder 7"/>
          <p:cNvSpPr>
            <a:spLocks noGrp="1"/>
          </p:cNvSpPr>
          <p:nvPr>
            <p:ph type="body" sz="quarter" idx="83"/>
          </p:nvPr>
        </p:nvSpPr>
        <p:spPr>
          <a:xfrm>
            <a:off x="6590225" y="2682127"/>
            <a:ext cx="2091813" cy="360000"/>
          </a:xfrm>
          <a:prstGeom prst="rect">
            <a:avLst/>
          </a:prstGeom>
        </p:spPr>
        <p:txBody>
          <a:bodyPr vert="horz" lIns="0" tIns="0" rIns="0" bIns="0" anchor="ctr" anchorCtr="0">
            <a:noAutofit/>
          </a:bodyPr>
          <a:lstStyle>
            <a:lvl1pPr marL="0" indent="0" algn="l">
              <a:lnSpc>
                <a:spcPct val="100000"/>
              </a:lnSpc>
              <a:spcBef>
                <a:spcPts val="0"/>
              </a:spcBef>
              <a:buNone/>
              <a:defRPr sz="900" b="1" baseline="0">
                <a:solidFill>
                  <a:schemeClr val="accent4"/>
                </a:solidFill>
                <a:latin typeface="Agency FB" panose="020B0503020202020204" pitchFamily="34" charset="0"/>
                <a:cs typeface="Arial" panose="020B0604020202020204" pitchFamily="34" charset="0"/>
              </a:defRPr>
            </a:lvl1pPr>
          </a:lstStyle>
          <a:p>
            <a:pPr lvl="0"/>
            <a:endParaRPr lang="es-ES_tradnl" dirty="0"/>
          </a:p>
        </p:txBody>
      </p:sp>
      <p:sp>
        <p:nvSpPr>
          <p:cNvPr id="15" name="Text Placeholder 2"/>
          <p:cNvSpPr>
            <a:spLocks noGrp="1"/>
          </p:cNvSpPr>
          <p:nvPr>
            <p:ph type="body" sz="quarter" idx="84"/>
          </p:nvPr>
        </p:nvSpPr>
        <p:spPr>
          <a:xfrm>
            <a:off x="6579979" y="2992265"/>
            <a:ext cx="2102060" cy="496001"/>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16" name="Text Placeholder 7"/>
          <p:cNvSpPr>
            <a:spLocks noGrp="1"/>
          </p:cNvSpPr>
          <p:nvPr>
            <p:ph type="body" sz="quarter" idx="85"/>
          </p:nvPr>
        </p:nvSpPr>
        <p:spPr>
          <a:xfrm>
            <a:off x="2582352" y="2676088"/>
            <a:ext cx="636730" cy="576000"/>
          </a:xfrm>
          <a:prstGeom prst="rect">
            <a:avLst/>
          </a:prstGeom>
        </p:spPr>
        <p:txBody>
          <a:bodyPr vert="horz" lIns="0" tIns="103884" rIns="0" bIns="103884" anchor="ctr"/>
          <a:lstStyle>
            <a:lvl1pPr marL="0" indent="0" algn="ctr">
              <a:lnSpc>
                <a:spcPct val="100000"/>
              </a:lnSpc>
              <a:spcBef>
                <a:spcPts val="0"/>
              </a:spcBef>
              <a:buNone/>
              <a:defRPr sz="1800" b="1">
                <a:solidFill>
                  <a:schemeClr val="accent3"/>
                </a:solidFill>
                <a:latin typeface="Arial" panose="020B0604020202020204" pitchFamily="34" charset="0"/>
                <a:cs typeface="Arial" panose="020B0604020202020204" pitchFamily="34" charset="0"/>
              </a:defRPr>
            </a:lvl1pPr>
          </a:lstStyle>
          <a:p>
            <a:pPr lvl="0"/>
            <a:endParaRPr lang="es-ES_tradnl" dirty="0"/>
          </a:p>
        </p:txBody>
      </p:sp>
      <p:sp>
        <p:nvSpPr>
          <p:cNvPr id="17" name="Text Placeholder 7"/>
          <p:cNvSpPr>
            <a:spLocks noGrp="1"/>
          </p:cNvSpPr>
          <p:nvPr>
            <p:ph type="body" sz="quarter" idx="86"/>
          </p:nvPr>
        </p:nvSpPr>
        <p:spPr>
          <a:xfrm>
            <a:off x="452438" y="2682127"/>
            <a:ext cx="2091813" cy="360000"/>
          </a:xfrm>
          <a:prstGeom prst="rect">
            <a:avLst/>
          </a:prstGeom>
        </p:spPr>
        <p:txBody>
          <a:bodyPr vert="horz" lIns="0" tIns="0" rIns="0" bIns="0" anchor="ctr" anchorCtr="0">
            <a:noAutofit/>
          </a:bodyPr>
          <a:lstStyle>
            <a:lvl1pPr marL="0" indent="0" algn="r">
              <a:lnSpc>
                <a:spcPct val="100000"/>
              </a:lnSpc>
              <a:spcBef>
                <a:spcPts val="0"/>
              </a:spcBef>
              <a:buNone/>
              <a:defRPr sz="900" b="1" baseline="0">
                <a:solidFill>
                  <a:schemeClr val="accent3"/>
                </a:solidFill>
                <a:latin typeface="Agency FB" panose="020B0503020202020204" pitchFamily="34" charset="0"/>
                <a:cs typeface="Arial" panose="020B0604020202020204" pitchFamily="34" charset="0"/>
              </a:defRPr>
            </a:lvl1pPr>
          </a:lstStyle>
          <a:p>
            <a:pPr lvl="0"/>
            <a:endParaRPr lang="es-ES_tradnl" dirty="0"/>
          </a:p>
        </p:txBody>
      </p:sp>
      <p:sp>
        <p:nvSpPr>
          <p:cNvPr id="18" name="Text Placeholder 2"/>
          <p:cNvSpPr>
            <a:spLocks noGrp="1"/>
          </p:cNvSpPr>
          <p:nvPr>
            <p:ph type="body" sz="quarter" idx="87"/>
          </p:nvPr>
        </p:nvSpPr>
        <p:spPr>
          <a:xfrm>
            <a:off x="442192" y="2992265"/>
            <a:ext cx="2102060" cy="496001"/>
          </a:xfrm>
          <a:prstGeom prst="rect">
            <a:avLst/>
          </a:prstGeom>
        </p:spPr>
        <p:txBody>
          <a:bodyPr vert="horz" lIns="0" tIns="0" rIns="0" bIns="0"/>
          <a:lstStyle>
            <a:lvl1pPr marL="0" indent="0" algn="r">
              <a:lnSpc>
                <a:spcPct val="130000"/>
              </a:lnSpc>
              <a:buNone/>
              <a:defRPr sz="900" baseline="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19" name="Text Placeholder 7"/>
          <p:cNvSpPr>
            <a:spLocks noGrp="1"/>
          </p:cNvSpPr>
          <p:nvPr>
            <p:ph type="body" sz="quarter" idx="88"/>
          </p:nvPr>
        </p:nvSpPr>
        <p:spPr>
          <a:xfrm>
            <a:off x="5943248" y="3742888"/>
            <a:ext cx="636730" cy="576000"/>
          </a:xfrm>
          <a:prstGeom prst="rect">
            <a:avLst/>
          </a:prstGeom>
        </p:spPr>
        <p:txBody>
          <a:bodyPr vert="horz" lIns="0" tIns="103884" rIns="0" bIns="103884" anchor="ctr"/>
          <a:lstStyle>
            <a:lvl1pPr marL="0" indent="0" algn="ctr">
              <a:lnSpc>
                <a:spcPct val="100000"/>
              </a:lnSpc>
              <a:spcBef>
                <a:spcPts val="0"/>
              </a:spcBef>
              <a:buNone/>
              <a:defRPr sz="1800" b="1">
                <a:solidFill>
                  <a:schemeClr val="accent6"/>
                </a:solidFill>
                <a:latin typeface="Arial" panose="020B0604020202020204" pitchFamily="34" charset="0"/>
                <a:cs typeface="Arial" panose="020B0604020202020204" pitchFamily="34" charset="0"/>
              </a:defRPr>
            </a:lvl1pPr>
          </a:lstStyle>
          <a:p>
            <a:pPr lvl="0"/>
            <a:endParaRPr lang="es-ES_tradnl" dirty="0"/>
          </a:p>
        </p:txBody>
      </p:sp>
      <p:sp>
        <p:nvSpPr>
          <p:cNvPr id="20" name="Text Placeholder 7"/>
          <p:cNvSpPr>
            <a:spLocks noGrp="1"/>
          </p:cNvSpPr>
          <p:nvPr>
            <p:ph type="body" sz="quarter" idx="89"/>
          </p:nvPr>
        </p:nvSpPr>
        <p:spPr>
          <a:xfrm>
            <a:off x="6590225" y="3748927"/>
            <a:ext cx="2091813" cy="360000"/>
          </a:xfrm>
          <a:prstGeom prst="rect">
            <a:avLst/>
          </a:prstGeom>
        </p:spPr>
        <p:txBody>
          <a:bodyPr vert="horz" lIns="0" tIns="0" rIns="0" bIns="0" anchor="ctr" anchorCtr="0">
            <a:noAutofit/>
          </a:bodyPr>
          <a:lstStyle>
            <a:lvl1pPr marL="0" indent="0" algn="l">
              <a:lnSpc>
                <a:spcPct val="100000"/>
              </a:lnSpc>
              <a:spcBef>
                <a:spcPts val="0"/>
              </a:spcBef>
              <a:buNone/>
              <a:defRPr sz="900" b="1" baseline="0">
                <a:solidFill>
                  <a:schemeClr val="accent6"/>
                </a:solidFill>
                <a:latin typeface="Agency FB" panose="020B0503020202020204" pitchFamily="34" charset="0"/>
                <a:cs typeface="Arial" panose="020B0604020202020204" pitchFamily="34" charset="0"/>
              </a:defRPr>
            </a:lvl1pPr>
          </a:lstStyle>
          <a:p>
            <a:pPr lvl="0"/>
            <a:endParaRPr lang="es-ES_tradnl" dirty="0"/>
          </a:p>
        </p:txBody>
      </p:sp>
      <p:sp>
        <p:nvSpPr>
          <p:cNvPr id="21" name="Text Placeholder 2"/>
          <p:cNvSpPr>
            <a:spLocks noGrp="1"/>
          </p:cNvSpPr>
          <p:nvPr>
            <p:ph type="body" sz="quarter" idx="90"/>
          </p:nvPr>
        </p:nvSpPr>
        <p:spPr>
          <a:xfrm>
            <a:off x="6579979" y="4059065"/>
            <a:ext cx="2102060" cy="496001"/>
          </a:xfrm>
          <a:prstGeom prst="rect">
            <a:avLst/>
          </a:prstGeom>
        </p:spPr>
        <p:txBody>
          <a:bodyPr vert="horz" lIns="0" tIns="0" rIns="0" bIns="0"/>
          <a:lstStyle>
            <a:lvl1pPr marL="0" indent="0" algn="l">
              <a:lnSpc>
                <a:spcPct val="130000"/>
              </a:lnSpc>
              <a:buNone/>
              <a:defRPr sz="900" baseline="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
        <p:nvSpPr>
          <p:cNvPr id="22" name="Text Placeholder 7"/>
          <p:cNvSpPr>
            <a:spLocks noGrp="1"/>
          </p:cNvSpPr>
          <p:nvPr>
            <p:ph type="body" sz="quarter" idx="91"/>
          </p:nvPr>
        </p:nvSpPr>
        <p:spPr>
          <a:xfrm>
            <a:off x="2582352" y="3742888"/>
            <a:ext cx="636730" cy="576000"/>
          </a:xfrm>
          <a:prstGeom prst="rect">
            <a:avLst/>
          </a:prstGeom>
        </p:spPr>
        <p:txBody>
          <a:bodyPr vert="horz" lIns="0" tIns="103884" rIns="0" bIns="103884" anchor="ctr"/>
          <a:lstStyle>
            <a:lvl1pPr marL="0" indent="0" algn="ctr">
              <a:lnSpc>
                <a:spcPct val="100000"/>
              </a:lnSpc>
              <a:spcBef>
                <a:spcPts val="0"/>
              </a:spcBef>
              <a:buNone/>
              <a:defRPr sz="1800" b="1">
                <a:solidFill>
                  <a:schemeClr val="accent5"/>
                </a:solidFill>
                <a:latin typeface="Arial" panose="020B0604020202020204" pitchFamily="34" charset="0"/>
                <a:cs typeface="Arial" panose="020B0604020202020204" pitchFamily="34" charset="0"/>
              </a:defRPr>
            </a:lvl1pPr>
          </a:lstStyle>
          <a:p>
            <a:pPr lvl="0"/>
            <a:endParaRPr lang="es-ES_tradnl" dirty="0"/>
          </a:p>
        </p:txBody>
      </p:sp>
      <p:sp>
        <p:nvSpPr>
          <p:cNvPr id="23" name="Text Placeholder 7"/>
          <p:cNvSpPr>
            <a:spLocks noGrp="1"/>
          </p:cNvSpPr>
          <p:nvPr>
            <p:ph type="body" sz="quarter" idx="92"/>
          </p:nvPr>
        </p:nvSpPr>
        <p:spPr>
          <a:xfrm>
            <a:off x="452438" y="3748927"/>
            <a:ext cx="2091813" cy="360000"/>
          </a:xfrm>
          <a:prstGeom prst="rect">
            <a:avLst/>
          </a:prstGeom>
        </p:spPr>
        <p:txBody>
          <a:bodyPr vert="horz" lIns="0" tIns="0" rIns="0" bIns="0" anchor="ctr" anchorCtr="0">
            <a:noAutofit/>
          </a:bodyPr>
          <a:lstStyle>
            <a:lvl1pPr marL="0" indent="0" algn="r">
              <a:lnSpc>
                <a:spcPct val="100000"/>
              </a:lnSpc>
              <a:spcBef>
                <a:spcPts val="0"/>
              </a:spcBef>
              <a:buNone/>
              <a:defRPr sz="900" b="1" baseline="0">
                <a:solidFill>
                  <a:schemeClr val="accent5"/>
                </a:solidFill>
                <a:latin typeface="Agency FB" panose="020B0503020202020204" pitchFamily="34" charset="0"/>
                <a:cs typeface="Arial" panose="020B0604020202020204" pitchFamily="34" charset="0"/>
              </a:defRPr>
            </a:lvl1pPr>
          </a:lstStyle>
          <a:p>
            <a:pPr lvl="0"/>
            <a:endParaRPr lang="es-ES_tradnl" dirty="0"/>
          </a:p>
        </p:txBody>
      </p:sp>
      <p:sp>
        <p:nvSpPr>
          <p:cNvPr id="24" name="Text Placeholder 2"/>
          <p:cNvSpPr>
            <a:spLocks noGrp="1"/>
          </p:cNvSpPr>
          <p:nvPr>
            <p:ph type="body" sz="quarter" idx="93"/>
          </p:nvPr>
        </p:nvSpPr>
        <p:spPr>
          <a:xfrm>
            <a:off x="442192" y="4059065"/>
            <a:ext cx="2102060" cy="496001"/>
          </a:xfrm>
          <a:prstGeom prst="rect">
            <a:avLst/>
          </a:prstGeom>
        </p:spPr>
        <p:txBody>
          <a:bodyPr vert="horz" lIns="0" tIns="0" rIns="0" bIns="0"/>
          <a:lstStyle>
            <a:lvl1pPr marL="0" indent="0" algn="r">
              <a:lnSpc>
                <a:spcPct val="130000"/>
              </a:lnSpc>
              <a:buNone/>
              <a:defRPr sz="900" baseline="0">
                <a:solidFill>
                  <a:schemeClr val="tx1">
                    <a:lumMod val="50000"/>
                    <a:lumOff val="50000"/>
                  </a:schemeClr>
                </a:solidFill>
                <a:latin typeface="Lato Regular" panose="020F0502020204030203"/>
                <a:cs typeface="Lato Regular" panose="020F0502020204030203"/>
              </a:defRPr>
            </a:lvl1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600"/>
                                        <p:tgtEl>
                                          <p:spTgt spid="6">
                                            <p:txEl>
                                              <p:pRg st="0" end="0"/>
                                            </p:txEl>
                                          </p:spTgt>
                                        </p:tgtEl>
                                      </p:cBhvr>
                                    </p:animEffect>
                                    <p:anim calcmode="lin" valueType="num">
                                      <p:cBhvr>
                                        <p:cTn id="14" dur="6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xEl>
                                              <p:pRg st="0" end="0"/>
                                            </p:txEl>
                                          </p:spTgt>
                                        </p:tgtEl>
                                        <p:attrNameLst>
                                          <p:attrName>ppt_y</p:attrName>
                                        </p:attrNameLst>
                                      </p:cBhvr>
                                      <p:tavLst>
                                        <p:tav tm="0">
                                          <p:val>
                                            <p:strVal val="#ppt_y-.03"/>
                                          </p:val>
                                        </p:tav>
                                        <p:tav tm="100000">
                                          <p:val>
                                            <p:strVal val="#ppt_y"/>
                                          </p:val>
                                        </p:tav>
                                      </p:tavLst>
                                    </p:anim>
                                  </p:childTnLst>
                                </p:cTn>
                              </p:par>
                            </p:childTnLst>
                          </p:cTn>
                        </p:par>
                        <p:par>
                          <p:cTn id="17" fill="hold">
                            <p:stCondLst>
                              <p:cond delay="1000"/>
                            </p:stCondLst>
                            <p:childTnLst>
                              <p:par>
                                <p:cTn id="18" presetID="53" presetClass="entr" presetSubtype="16" fill="hold" grpId="0" nodeType="afterEffect" nodePh="1">
                                  <p:stCondLst>
                                    <p:cond delay="0"/>
                                  </p:stCondLst>
                                  <p:endCondLst>
                                    <p:cond evt="begin" delay="0">
                                      <p:tn val="18"/>
                                    </p:cond>
                                  </p:end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p:cTn id="20" dur="300" fill="hold"/>
                                        <p:tgtEl>
                                          <p:spTgt spid="5">
                                            <p:txEl>
                                              <p:pRg st="0" end="0"/>
                                            </p:txEl>
                                          </p:spTgt>
                                        </p:tgtEl>
                                        <p:attrNameLst>
                                          <p:attrName>ppt_w</p:attrName>
                                        </p:attrNameLst>
                                      </p:cBhvr>
                                      <p:tavLst>
                                        <p:tav tm="0">
                                          <p:val>
                                            <p:fltVal val="0"/>
                                          </p:val>
                                        </p:tav>
                                        <p:tav tm="100000">
                                          <p:val>
                                            <p:strVal val="#ppt_w"/>
                                          </p:val>
                                        </p:tav>
                                      </p:tavLst>
                                    </p:anim>
                                    <p:anim calcmode="lin" valueType="num">
                                      <p:cBhvr>
                                        <p:cTn id="21" dur="3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2" dur="300"/>
                                        <p:tgtEl>
                                          <p:spTgt spid="5">
                                            <p:txEl>
                                              <p:pRg st="0" end="0"/>
                                            </p:txEl>
                                          </p:spTgt>
                                        </p:tgtEl>
                                      </p:cBhvr>
                                    </p:animEffect>
                                  </p:childTnLst>
                                </p:cTn>
                              </p:par>
                              <p:par>
                                <p:cTn id="23" presetID="2" presetClass="entr" presetSubtype="8" fill="hold" grpId="0" nodeType="withEffect" nodePh="1">
                                  <p:stCondLst>
                                    <p:cond delay="100"/>
                                  </p:stCondLst>
                                  <p:endCondLst>
                                    <p:cond evt="begin" delay="0">
                                      <p:tn val="23"/>
                                    </p:cond>
                                  </p:endCondLst>
                                  <p:childTnLst>
                                    <p:set>
                                      <p:cBhvr>
                                        <p:cTn id="24" dur="1" fill="hold">
                                          <p:stCondLst>
                                            <p:cond delay="0"/>
                                          </p:stCondLst>
                                        </p:cTn>
                                        <p:tgtEl>
                                          <p:spTgt spid="7">
                                            <p:txEl>
                                              <p:pRg st="0" end="0"/>
                                            </p:txEl>
                                          </p:spTgt>
                                        </p:tgtEl>
                                        <p:attrNameLst>
                                          <p:attrName>style.visibility</p:attrName>
                                        </p:attrNameLst>
                                      </p:cBhvr>
                                      <p:to>
                                        <p:strVal val="visible"/>
                                      </p:to>
                                    </p:set>
                                    <p:anim calcmode="lin" valueType="num">
                                      <p:cBhvr additive="base">
                                        <p:cTn id="25" dur="500" fill="hold"/>
                                        <p:tgtEl>
                                          <p:spTgt spid="7">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7">
                                            <p:txEl>
                                              <p:pRg st="0" end="0"/>
                                            </p:txEl>
                                          </p:spTgt>
                                        </p:tgtEl>
                                        <p:attrNameLst>
                                          <p:attrName>ppt_y</p:attrName>
                                        </p:attrNameLst>
                                      </p:cBhvr>
                                      <p:tavLst>
                                        <p:tav tm="0">
                                          <p:val>
                                            <p:strVal val="#ppt_y"/>
                                          </p:val>
                                        </p:tav>
                                        <p:tav tm="100000">
                                          <p:val>
                                            <p:strVal val="#ppt_y"/>
                                          </p:val>
                                        </p:tav>
                                      </p:tavLst>
                                    </p:anim>
                                  </p:childTnLst>
                                </p:cTn>
                              </p:par>
                              <p:par>
                                <p:cTn id="27" presetID="10" presetClass="entr" presetSubtype="0" fill="hold" grpId="0" nodeType="withEffect" nodePh="1">
                                  <p:stCondLst>
                                    <p:cond delay="800"/>
                                  </p:stCondLst>
                                  <p:endCondLst>
                                    <p:cond evt="begin" delay="0">
                                      <p:tn val="27"/>
                                    </p:cond>
                                  </p:endCondLst>
                                  <p:childTnLst>
                                    <p:set>
                                      <p:cBhvr>
                                        <p:cTn id="28" dur="1" fill="hold">
                                          <p:stCondLst>
                                            <p:cond delay="0"/>
                                          </p:stCondLst>
                                        </p:cTn>
                                        <p:tgtEl>
                                          <p:spTgt spid="9">
                                            <p:txEl>
                                              <p:pRg st="0" end="0"/>
                                            </p:txEl>
                                          </p:spTgt>
                                        </p:tgtEl>
                                        <p:attrNameLst>
                                          <p:attrName>style.visibility</p:attrName>
                                        </p:attrNameLst>
                                      </p:cBhvr>
                                      <p:to>
                                        <p:strVal val="visible"/>
                                      </p:to>
                                    </p:set>
                                    <p:animEffect transition="in" filter="fade">
                                      <p:cBhvr>
                                        <p:cTn id="29" dur="500"/>
                                        <p:tgtEl>
                                          <p:spTgt spid="9">
                                            <p:txEl>
                                              <p:pRg st="0" end="0"/>
                                            </p:txEl>
                                          </p:spTgt>
                                        </p:tgtEl>
                                      </p:cBhvr>
                                    </p:animEffect>
                                  </p:childTnLst>
                                </p:cTn>
                              </p:par>
                            </p:childTnLst>
                          </p:cTn>
                        </p:par>
                        <p:par>
                          <p:cTn id="30" fill="hold">
                            <p:stCondLst>
                              <p:cond delay="1500"/>
                            </p:stCondLst>
                            <p:childTnLst>
                              <p:par>
                                <p:cTn id="31" presetID="53" presetClass="entr" presetSubtype="16" fill="hold" grpId="0" nodeType="afterEffect" nodePh="1">
                                  <p:stCondLst>
                                    <p:cond delay="0"/>
                                  </p:stCondLst>
                                  <p:endCondLst>
                                    <p:cond evt="begin" delay="0">
                                      <p:tn val="31"/>
                                    </p:cond>
                                  </p:endCondLst>
                                  <p:childTnLst>
                                    <p:set>
                                      <p:cBhvr>
                                        <p:cTn id="32" dur="1" fill="hold">
                                          <p:stCondLst>
                                            <p:cond delay="0"/>
                                          </p:stCondLst>
                                        </p:cTn>
                                        <p:tgtEl>
                                          <p:spTgt spid="10">
                                            <p:txEl>
                                              <p:pRg st="0" end="0"/>
                                            </p:txEl>
                                          </p:spTgt>
                                        </p:tgtEl>
                                        <p:attrNameLst>
                                          <p:attrName>style.visibility</p:attrName>
                                        </p:attrNameLst>
                                      </p:cBhvr>
                                      <p:to>
                                        <p:strVal val="visible"/>
                                      </p:to>
                                    </p:set>
                                    <p:anim calcmode="lin" valueType="num">
                                      <p:cBhvr>
                                        <p:cTn id="33" dur="3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34" dur="300" fill="hold"/>
                                        <p:tgtEl>
                                          <p:spTgt spid="10">
                                            <p:txEl>
                                              <p:pRg st="0" end="0"/>
                                            </p:txEl>
                                          </p:spTgt>
                                        </p:tgtEl>
                                        <p:attrNameLst>
                                          <p:attrName>ppt_h</p:attrName>
                                        </p:attrNameLst>
                                      </p:cBhvr>
                                      <p:tavLst>
                                        <p:tav tm="0">
                                          <p:val>
                                            <p:fltVal val="0"/>
                                          </p:val>
                                        </p:tav>
                                        <p:tav tm="100000">
                                          <p:val>
                                            <p:strVal val="#ppt_h"/>
                                          </p:val>
                                        </p:tav>
                                      </p:tavLst>
                                    </p:anim>
                                    <p:animEffect transition="in" filter="fade">
                                      <p:cBhvr>
                                        <p:cTn id="35" dur="300"/>
                                        <p:tgtEl>
                                          <p:spTgt spid="10">
                                            <p:txEl>
                                              <p:pRg st="0" end="0"/>
                                            </p:txEl>
                                          </p:spTgt>
                                        </p:tgtEl>
                                      </p:cBhvr>
                                    </p:animEffect>
                                  </p:childTnLst>
                                </p:cTn>
                              </p:par>
                              <p:par>
                                <p:cTn id="36" presetID="2" presetClass="entr" presetSubtype="8" fill="hold" grpId="0" nodeType="withEffect" nodePh="1">
                                  <p:stCondLst>
                                    <p:cond delay="100"/>
                                  </p:stCondLst>
                                  <p:endCondLst>
                                    <p:cond evt="begin" delay="0">
                                      <p:tn val="36"/>
                                    </p:cond>
                                  </p:endCondLst>
                                  <p:childTnLst>
                                    <p:set>
                                      <p:cBhvr>
                                        <p:cTn id="37" dur="1" fill="hold">
                                          <p:stCondLst>
                                            <p:cond delay="0"/>
                                          </p:stCondLst>
                                        </p:cTn>
                                        <p:tgtEl>
                                          <p:spTgt spid="11">
                                            <p:txEl>
                                              <p:pRg st="0" end="0"/>
                                            </p:txEl>
                                          </p:spTgt>
                                        </p:tgtEl>
                                        <p:attrNameLst>
                                          <p:attrName>style.visibility</p:attrName>
                                        </p:attrNameLst>
                                      </p:cBhvr>
                                      <p:to>
                                        <p:strVal val="visible"/>
                                      </p:to>
                                    </p:set>
                                    <p:anim calcmode="lin" valueType="num">
                                      <p:cBhvr additive="base">
                                        <p:cTn id="38" dur="500" fill="hold"/>
                                        <p:tgtEl>
                                          <p:spTgt spid="11">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11">
                                            <p:txEl>
                                              <p:pRg st="0" end="0"/>
                                            </p:txEl>
                                          </p:spTgt>
                                        </p:tgtEl>
                                        <p:attrNameLst>
                                          <p:attrName>ppt_y</p:attrName>
                                        </p:attrNameLst>
                                      </p:cBhvr>
                                      <p:tavLst>
                                        <p:tav tm="0">
                                          <p:val>
                                            <p:strVal val="#ppt_y"/>
                                          </p:val>
                                        </p:tav>
                                        <p:tav tm="100000">
                                          <p:val>
                                            <p:strVal val="#ppt_y"/>
                                          </p:val>
                                        </p:tav>
                                      </p:tavLst>
                                    </p:anim>
                                  </p:childTnLst>
                                </p:cTn>
                              </p:par>
                              <p:par>
                                <p:cTn id="40" presetID="10" presetClass="entr" presetSubtype="0" fill="hold" grpId="0" nodeType="withEffect" nodePh="1">
                                  <p:stCondLst>
                                    <p:cond delay="800"/>
                                  </p:stCondLst>
                                  <p:endCondLst>
                                    <p:cond evt="begin" delay="0">
                                      <p:tn val="40"/>
                                    </p:cond>
                                  </p:endCondLst>
                                  <p:childTnLst>
                                    <p:set>
                                      <p:cBhvr>
                                        <p:cTn id="41" dur="1" fill="hold">
                                          <p:stCondLst>
                                            <p:cond delay="0"/>
                                          </p:stCondLst>
                                        </p:cTn>
                                        <p:tgtEl>
                                          <p:spTgt spid="12">
                                            <p:txEl>
                                              <p:pRg st="0" end="0"/>
                                            </p:txEl>
                                          </p:spTgt>
                                        </p:tgtEl>
                                        <p:attrNameLst>
                                          <p:attrName>style.visibility</p:attrName>
                                        </p:attrNameLst>
                                      </p:cBhvr>
                                      <p:to>
                                        <p:strVal val="visible"/>
                                      </p:to>
                                    </p:set>
                                    <p:animEffect transition="in" filter="fade">
                                      <p:cBhvr>
                                        <p:cTn id="42" dur="500"/>
                                        <p:tgtEl>
                                          <p:spTgt spid="12">
                                            <p:txEl>
                                              <p:pRg st="0" end="0"/>
                                            </p:txEl>
                                          </p:spTgt>
                                        </p:tgtEl>
                                      </p:cBhvr>
                                    </p:animEffect>
                                  </p:childTnLst>
                                </p:cTn>
                              </p:par>
                            </p:childTnLst>
                          </p:cTn>
                        </p:par>
                        <p:par>
                          <p:cTn id="43" fill="hold">
                            <p:stCondLst>
                              <p:cond delay="2000"/>
                            </p:stCondLst>
                            <p:childTnLst>
                              <p:par>
                                <p:cTn id="44" presetID="53" presetClass="entr" presetSubtype="16" fill="hold" grpId="0" nodeType="afterEffect" nodePh="1">
                                  <p:stCondLst>
                                    <p:cond delay="0"/>
                                  </p:stCondLst>
                                  <p:endCondLst>
                                    <p:cond evt="begin" delay="0">
                                      <p:tn val="44"/>
                                    </p:cond>
                                  </p:endCondLst>
                                  <p:childTnLst>
                                    <p:set>
                                      <p:cBhvr>
                                        <p:cTn id="45" dur="1" fill="hold">
                                          <p:stCondLst>
                                            <p:cond delay="0"/>
                                          </p:stCondLst>
                                        </p:cTn>
                                        <p:tgtEl>
                                          <p:spTgt spid="13">
                                            <p:txEl>
                                              <p:pRg st="0" end="0"/>
                                            </p:txEl>
                                          </p:spTgt>
                                        </p:tgtEl>
                                        <p:attrNameLst>
                                          <p:attrName>style.visibility</p:attrName>
                                        </p:attrNameLst>
                                      </p:cBhvr>
                                      <p:to>
                                        <p:strVal val="visible"/>
                                      </p:to>
                                    </p:set>
                                    <p:anim calcmode="lin" valueType="num">
                                      <p:cBhvr>
                                        <p:cTn id="46" dur="3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47" dur="3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48" dur="300"/>
                                        <p:tgtEl>
                                          <p:spTgt spid="13">
                                            <p:txEl>
                                              <p:pRg st="0" end="0"/>
                                            </p:txEl>
                                          </p:spTgt>
                                        </p:tgtEl>
                                      </p:cBhvr>
                                    </p:animEffect>
                                  </p:childTnLst>
                                </p:cTn>
                              </p:par>
                              <p:par>
                                <p:cTn id="49" presetID="2" presetClass="entr" presetSubtype="8" fill="hold" grpId="0" nodeType="withEffect" nodePh="1">
                                  <p:stCondLst>
                                    <p:cond delay="100"/>
                                  </p:stCondLst>
                                  <p:endCondLst>
                                    <p:cond evt="begin" delay="0">
                                      <p:tn val="49"/>
                                    </p:cond>
                                  </p:endCondLst>
                                  <p:childTnLst>
                                    <p:set>
                                      <p:cBhvr>
                                        <p:cTn id="50" dur="1" fill="hold">
                                          <p:stCondLst>
                                            <p:cond delay="0"/>
                                          </p:stCondLst>
                                        </p:cTn>
                                        <p:tgtEl>
                                          <p:spTgt spid="14">
                                            <p:txEl>
                                              <p:pRg st="0" end="0"/>
                                            </p:txEl>
                                          </p:spTgt>
                                        </p:tgtEl>
                                        <p:attrNameLst>
                                          <p:attrName>style.visibility</p:attrName>
                                        </p:attrNameLst>
                                      </p:cBhvr>
                                      <p:to>
                                        <p:strVal val="visible"/>
                                      </p:to>
                                    </p:set>
                                    <p:anim calcmode="lin" valueType="num">
                                      <p:cBhvr additive="base">
                                        <p:cTn id="51"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14">
                                            <p:txEl>
                                              <p:pRg st="0" end="0"/>
                                            </p:txEl>
                                          </p:spTgt>
                                        </p:tgtEl>
                                        <p:attrNameLst>
                                          <p:attrName>ppt_y</p:attrName>
                                        </p:attrNameLst>
                                      </p:cBhvr>
                                      <p:tavLst>
                                        <p:tav tm="0">
                                          <p:val>
                                            <p:strVal val="#ppt_y"/>
                                          </p:val>
                                        </p:tav>
                                        <p:tav tm="100000">
                                          <p:val>
                                            <p:strVal val="#ppt_y"/>
                                          </p:val>
                                        </p:tav>
                                      </p:tavLst>
                                    </p:anim>
                                  </p:childTnLst>
                                </p:cTn>
                              </p:par>
                              <p:par>
                                <p:cTn id="53" presetID="10" presetClass="entr" presetSubtype="0" fill="hold" grpId="0" nodeType="withEffect" nodePh="1">
                                  <p:stCondLst>
                                    <p:cond delay="800"/>
                                  </p:stCondLst>
                                  <p:endCondLst>
                                    <p:cond evt="begin" delay="0">
                                      <p:tn val="53"/>
                                    </p:cond>
                                  </p:endCondLst>
                                  <p:childTnLst>
                                    <p:set>
                                      <p:cBhvr>
                                        <p:cTn id="54" dur="1" fill="hold">
                                          <p:stCondLst>
                                            <p:cond delay="0"/>
                                          </p:stCondLst>
                                        </p:cTn>
                                        <p:tgtEl>
                                          <p:spTgt spid="15">
                                            <p:txEl>
                                              <p:pRg st="0" end="0"/>
                                            </p:txEl>
                                          </p:spTgt>
                                        </p:tgtEl>
                                        <p:attrNameLst>
                                          <p:attrName>style.visibility</p:attrName>
                                        </p:attrNameLst>
                                      </p:cBhvr>
                                      <p:to>
                                        <p:strVal val="visible"/>
                                      </p:to>
                                    </p:set>
                                    <p:animEffect transition="in" filter="fade">
                                      <p:cBhvr>
                                        <p:cTn id="55" dur="500"/>
                                        <p:tgtEl>
                                          <p:spTgt spid="15">
                                            <p:txEl>
                                              <p:pRg st="0" end="0"/>
                                            </p:txEl>
                                          </p:spTgt>
                                        </p:tgtEl>
                                      </p:cBhvr>
                                    </p:animEffect>
                                  </p:childTnLst>
                                </p:cTn>
                              </p:par>
                            </p:childTnLst>
                          </p:cTn>
                        </p:par>
                        <p:par>
                          <p:cTn id="56" fill="hold">
                            <p:stCondLst>
                              <p:cond delay="2500"/>
                            </p:stCondLst>
                            <p:childTnLst>
                              <p:par>
                                <p:cTn id="57" presetID="53" presetClass="entr" presetSubtype="16" fill="hold" grpId="0" nodeType="afterEffect" nodePh="1">
                                  <p:stCondLst>
                                    <p:cond delay="0"/>
                                  </p:stCondLst>
                                  <p:endCondLst>
                                    <p:cond evt="begin" delay="0">
                                      <p:tn val="57"/>
                                    </p:cond>
                                  </p:endCondLst>
                                  <p:childTnLst>
                                    <p:set>
                                      <p:cBhvr>
                                        <p:cTn id="58" dur="1" fill="hold">
                                          <p:stCondLst>
                                            <p:cond delay="0"/>
                                          </p:stCondLst>
                                        </p:cTn>
                                        <p:tgtEl>
                                          <p:spTgt spid="16">
                                            <p:txEl>
                                              <p:pRg st="0" end="0"/>
                                            </p:txEl>
                                          </p:spTgt>
                                        </p:tgtEl>
                                        <p:attrNameLst>
                                          <p:attrName>style.visibility</p:attrName>
                                        </p:attrNameLst>
                                      </p:cBhvr>
                                      <p:to>
                                        <p:strVal val="visible"/>
                                      </p:to>
                                    </p:set>
                                    <p:anim calcmode="lin" valueType="num">
                                      <p:cBhvr>
                                        <p:cTn id="59" dur="3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60" dur="300" fill="hold"/>
                                        <p:tgtEl>
                                          <p:spTgt spid="16">
                                            <p:txEl>
                                              <p:pRg st="0" end="0"/>
                                            </p:txEl>
                                          </p:spTgt>
                                        </p:tgtEl>
                                        <p:attrNameLst>
                                          <p:attrName>ppt_h</p:attrName>
                                        </p:attrNameLst>
                                      </p:cBhvr>
                                      <p:tavLst>
                                        <p:tav tm="0">
                                          <p:val>
                                            <p:fltVal val="0"/>
                                          </p:val>
                                        </p:tav>
                                        <p:tav tm="100000">
                                          <p:val>
                                            <p:strVal val="#ppt_h"/>
                                          </p:val>
                                        </p:tav>
                                      </p:tavLst>
                                    </p:anim>
                                    <p:animEffect transition="in" filter="fade">
                                      <p:cBhvr>
                                        <p:cTn id="61" dur="300"/>
                                        <p:tgtEl>
                                          <p:spTgt spid="16">
                                            <p:txEl>
                                              <p:pRg st="0" end="0"/>
                                            </p:txEl>
                                          </p:spTgt>
                                        </p:tgtEl>
                                      </p:cBhvr>
                                    </p:animEffect>
                                  </p:childTnLst>
                                </p:cTn>
                              </p:par>
                              <p:par>
                                <p:cTn id="62" presetID="2" presetClass="entr" presetSubtype="8" fill="hold" grpId="0" nodeType="withEffect" nodePh="1">
                                  <p:stCondLst>
                                    <p:cond delay="100"/>
                                  </p:stCondLst>
                                  <p:endCondLst>
                                    <p:cond evt="begin" delay="0">
                                      <p:tn val="62"/>
                                    </p:cond>
                                  </p:endCondLst>
                                  <p:childTnLst>
                                    <p:set>
                                      <p:cBhvr>
                                        <p:cTn id="63" dur="1" fill="hold">
                                          <p:stCondLst>
                                            <p:cond delay="0"/>
                                          </p:stCondLst>
                                        </p:cTn>
                                        <p:tgtEl>
                                          <p:spTgt spid="17">
                                            <p:txEl>
                                              <p:pRg st="0" end="0"/>
                                            </p:txEl>
                                          </p:spTgt>
                                        </p:tgtEl>
                                        <p:attrNameLst>
                                          <p:attrName>style.visibility</p:attrName>
                                        </p:attrNameLst>
                                      </p:cBhvr>
                                      <p:to>
                                        <p:strVal val="visible"/>
                                      </p:to>
                                    </p:set>
                                    <p:anim calcmode="lin" valueType="num">
                                      <p:cBhvr additive="base">
                                        <p:cTn id="64" dur="50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65" dur="500" fill="hold"/>
                                        <p:tgtEl>
                                          <p:spTgt spid="17">
                                            <p:txEl>
                                              <p:pRg st="0" end="0"/>
                                            </p:txEl>
                                          </p:spTgt>
                                        </p:tgtEl>
                                        <p:attrNameLst>
                                          <p:attrName>ppt_y</p:attrName>
                                        </p:attrNameLst>
                                      </p:cBhvr>
                                      <p:tavLst>
                                        <p:tav tm="0">
                                          <p:val>
                                            <p:strVal val="#ppt_y"/>
                                          </p:val>
                                        </p:tav>
                                        <p:tav tm="100000">
                                          <p:val>
                                            <p:strVal val="#ppt_y"/>
                                          </p:val>
                                        </p:tav>
                                      </p:tavLst>
                                    </p:anim>
                                  </p:childTnLst>
                                </p:cTn>
                              </p:par>
                              <p:par>
                                <p:cTn id="66" presetID="10" presetClass="entr" presetSubtype="0" fill="hold" grpId="0" nodeType="withEffect" nodePh="1">
                                  <p:stCondLst>
                                    <p:cond delay="800"/>
                                  </p:stCondLst>
                                  <p:endCondLst>
                                    <p:cond evt="begin" delay="0">
                                      <p:tn val="66"/>
                                    </p:cond>
                                  </p:endCondLst>
                                  <p:childTnLst>
                                    <p:set>
                                      <p:cBhvr>
                                        <p:cTn id="67" dur="1" fill="hold">
                                          <p:stCondLst>
                                            <p:cond delay="0"/>
                                          </p:stCondLst>
                                        </p:cTn>
                                        <p:tgtEl>
                                          <p:spTgt spid="18">
                                            <p:txEl>
                                              <p:pRg st="0" end="0"/>
                                            </p:txEl>
                                          </p:spTgt>
                                        </p:tgtEl>
                                        <p:attrNameLst>
                                          <p:attrName>style.visibility</p:attrName>
                                        </p:attrNameLst>
                                      </p:cBhvr>
                                      <p:to>
                                        <p:strVal val="visible"/>
                                      </p:to>
                                    </p:set>
                                    <p:animEffect transition="in" filter="fade">
                                      <p:cBhvr>
                                        <p:cTn id="68" dur="500"/>
                                        <p:tgtEl>
                                          <p:spTgt spid="18">
                                            <p:txEl>
                                              <p:pRg st="0" end="0"/>
                                            </p:txEl>
                                          </p:spTgt>
                                        </p:tgtEl>
                                      </p:cBhvr>
                                    </p:animEffect>
                                  </p:childTnLst>
                                </p:cTn>
                              </p:par>
                            </p:childTnLst>
                          </p:cTn>
                        </p:par>
                        <p:par>
                          <p:cTn id="69" fill="hold">
                            <p:stCondLst>
                              <p:cond delay="3000"/>
                            </p:stCondLst>
                            <p:childTnLst>
                              <p:par>
                                <p:cTn id="70" presetID="53" presetClass="entr" presetSubtype="16" fill="hold" grpId="0" nodeType="afterEffect" nodePh="1">
                                  <p:stCondLst>
                                    <p:cond delay="0"/>
                                  </p:stCondLst>
                                  <p:endCondLst>
                                    <p:cond evt="begin" delay="0">
                                      <p:tn val="70"/>
                                    </p:cond>
                                  </p:endCondLst>
                                  <p:childTnLst>
                                    <p:set>
                                      <p:cBhvr>
                                        <p:cTn id="71" dur="1" fill="hold">
                                          <p:stCondLst>
                                            <p:cond delay="0"/>
                                          </p:stCondLst>
                                        </p:cTn>
                                        <p:tgtEl>
                                          <p:spTgt spid="19">
                                            <p:txEl>
                                              <p:pRg st="0" end="0"/>
                                            </p:txEl>
                                          </p:spTgt>
                                        </p:tgtEl>
                                        <p:attrNameLst>
                                          <p:attrName>style.visibility</p:attrName>
                                        </p:attrNameLst>
                                      </p:cBhvr>
                                      <p:to>
                                        <p:strVal val="visible"/>
                                      </p:to>
                                    </p:set>
                                    <p:anim calcmode="lin" valueType="num">
                                      <p:cBhvr>
                                        <p:cTn id="72" dur="3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73" dur="3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74" dur="300"/>
                                        <p:tgtEl>
                                          <p:spTgt spid="19">
                                            <p:txEl>
                                              <p:pRg st="0" end="0"/>
                                            </p:txEl>
                                          </p:spTgt>
                                        </p:tgtEl>
                                      </p:cBhvr>
                                    </p:animEffect>
                                  </p:childTnLst>
                                </p:cTn>
                              </p:par>
                              <p:par>
                                <p:cTn id="75" presetID="2" presetClass="entr" presetSubtype="8" fill="hold" grpId="0" nodeType="withEffect" nodePh="1">
                                  <p:stCondLst>
                                    <p:cond delay="100"/>
                                  </p:stCondLst>
                                  <p:endCondLst>
                                    <p:cond evt="begin" delay="0">
                                      <p:tn val="75"/>
                                    </p:cond>
                                  </p:endCondLst>
                                  <p:childTnLst>
                                    <p:set>
                                      <p:cBhvr>
                                        <p:cTn id="76" dur="1" fill="hold">
                                          <p:stCondLst>
                                            <p:cond delay="0"/>
                                          </p:stCondLst>
                                        </p:cTn>
                                        <p:tgtEl>
                                          <p:spTgt spid="20">
                                            <p:txEl>
                                              <p:pRg st="0" end="0"/>
                                            </p:txEl>
                                          </p:spTgt>
                                        </p:tgtEl>
                                        <p:attrNameLst>
                                          <p:attrName>style.visibility</p:attrName>
                                        </p:attrNameLst>
                                      </p:cBhvr>
                                      <p:to>
                                        <p:strVal val="visible"/>
                                      </p:to>
                                    </p:set>
                                    <p:anim calcmode="lin" valueType="num">
                                      <p:cBhvr additive="base">
                                        <p:cTn id="77" dur="5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20">
                                            <p:txEl>
                                              <p:pRg st="0" end="0"/>
                                            </p:txEl>
                                          </p:spTgt>
                                        </p:tgtEl>
                                        <p:attrNameLst>
                                          <p:attrName>ppt_y</p:attrName>
                                        </p:attrNameLst>
                                      </p:cBhvr>
                                      <p:tavLst>
                                        <p:tav tm="0">
                                          <p:val>
                                            <p:strVal val="#ppt_y"/>
                                          </p:val>
                                        </p:tav>
                                        <p:tav tm="100000">
                                          <p:val>
                                            <p:strVal val="#ppt_y"/>
                                          </p:val>
                                        </p:tav>
                                      </p:tavLst>
                                    </p:anim>
                                  </p:childTnLst>
                                </p:cTn>
                              </p:par>
                              <p:par>
                                <p:cTn id="79" presetID="10" presetClass="entr" presetSubtype="0" fill="hold" grpId="0" nodeType="withEffect" nodePh="1">
                                  <p:stCondLst>
                                    <p:cond delay="800"/>
                                  </p:stCondLst>
                                  <p:endCondLst>
                                    <p:cond evt="begin" delay="0">
                                      <p:tn val="79"/>
                                    </p:cond>
                                  </p:endCondLst>
                                  <p:childTnLst>
                                    <p:set>
                                      <p:cBhvr>
                                        <p:cTn id="80" dur="1" fill="hold">
                                          <p:stCondLst>
                                            <p:cond delay="0"/>
                                          </p:stCondLst>
                                        </p:cTn>
                                        <p:tgtEl>
                                          <p:spTgt spid="21">
                                            <p:txEl>
                                              <p:pRg st="0" end="0"/>
                                            </p:txEl>
                                          </p:spTgt>
                                        </p:tgtEl>
                                        <p:attrNameLst>
                                          <p:attrName>style.visibility</p:attrName>
                                        </p:attrNameLst>
                                      </p:cBhvr>
                                      <p:to>
                                        <p:strVal val="visible"/>
                                      </p:to>
                                    </p:set>
                                    <p:animEffect transition="in" filter="fade">
                                      <p:cBhvr>
                                        <p:cTn id="81" dur="500"/>
                                        <p:tgtEl>
                                          <p:spTgt spid="21">
                                            <p:txEl>
                                              <p:pRg st="0" end="0"/>
                                            </p:txEl>
                                          </p:spTgt>
                                        </p:tgtEl>
                                      </p:cBhvr>
                                    </p:animEffect>
                                  </p:childTnLst>
                                </p:cTn>
                              </p:par>
                            </p:childTnLst>
                          </p:cTn>
                        </p:par>
                        <p:par>
                          <p:cTn id="82" fill="hold">
                            <p:stCondLst>
                              <p:cond delay="3500"/>
                            </p:stCondLst>
                            <p:childTnLst>
                              <p:par>
                                <p:cTn id="83" presetID="53" presetClass="entr" presetSubtype="16" fill="hold" grpId="0" nodeType="afterEffect" nodePh="1">
                                  <p:stCondLst>
                                    <p:cond delay="0"/>
                                  </p:stCondLst>
                                  <p:endCondLst>
                                    <p:cond evt="begin" delay="0">
                                      <p:tn val="83"/>
                                    </p:cond>
                                  </p:endCondLst>
                                  <p:childTnLst>
                                    <p:set>
                                      <p:cBhvr>
                                        <p:cTn id="84" dur="1" fill="hold">
                                          <p:stCondLst>
                                            <p:cond delay="0"/>
                                          </p:stCondLst>
                                        </p:cTn>
                                        <p:tgtEl>
                                          <p:spTgt spid="22">
                                            <p:txEl>
                                              <p:pRg st="0" end="0"/>
                                            </p:txEl>
                                          </p:spTgt>
                                        </p:tgtEl>
                                        <p:attrNameLst>
                                          <p:attrName>style.visibility</p:attrName>
                                        </p:attrNameLst>
                                      </p:cBhvr>
                                      <p:to>
                                        <p:strVal val="visible"/>
                                      </p:to>
                                    </p:set>
                                    <p:anim calcmode="lin" valueType="num">
                                      <p:cBhvr>
                                        <p:cTn id="85" dur="3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86" dur="3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87" dur="300"/>
                                        <p:tgtEl>
                                          <p:spTgt spid="22">
                                            <p:txEl>
                                              <p:pRg st="0" end="0"/>
                                            </p:txEl>
                                          </p:spTgt>
                                        </p:tgtEl>
                                      </p:cBhvr>
                                    </p:animEffect>
                                  </p:childTnLst>
                                </p:cTn>
                              </p:par>
                              <p:par>
                                <p:cTn id="88" presetID="2" presetClass="entr" presetSubtype="8" fill="hold" grpId="0" nodeType="withEffect" nodePh="1">
                                  <p:stCondLst>
                                    <p:cond delay="100"/>
                                  </p:stCondLst>
                                  <p:endCondLst>
                                    <p:cond evt="begin" delay="0">
                                      <p:tn val="88"/>
                                    </p:cond>
                                  </p:endCondLst>
                                  <p:childTnLst>
                                    <p:set>
                                      <p:cBhvr>
                                        <p:cTn id="89" dur="1" fill="hold">
                                          <p:stCondLst>
                                            <p:cond delay="0"/>
                                          </p:stCondLst>
                                        </p:cTn>
                                        <p:tgtEl>
                                          <p:spTgt spid="23">
                                            <p:txEl>
                                              <p:pRg st="0" end="0"/>
                                            </p:txEl>
                                          </p:spTgt>
                                        </p:tgtEl>
                                        <p:attrNameLst>
                                          <p:attrName>style.visibility</p:attrName>
                                        </p:attrNameLst>
                                      </p:cBhvr>
                                      <p:to>
                                        <p:strVal val="visible"/>
                                      </p:to>
                                    </p:set>
                                    <p:anim calcmode="lin" valueType="num">
                                      <p:cBhvr additive="base">
                                        <p:cTn id="90" dur="5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91" dur="500" fill="hold"/>
                                        <p:tgtEl>
                                          <p:spTgt spid="23">
                                            <p:txEl>
                                              <p:pRg st="0" end="0"/>
                                            </p:txEl>
                                          </p:spTgt>
                                        </p:tgtEl>
                                        <p:attrNameLst>
                                          <p:attrName>ppt_y</p:attrName>
                                        </p:attrNameLst>
                                      </p:cBhvr>
                                      <p:tavLst>
                                        <p:tav tm="0">
                                          <p:val>
                                            <p:strVal val="#ppt_y"/>
                                          </p:val>
                                        </p:tav>
                                        <p:tav tm="100000">
                                          <p:val>
                                            <p:strVal val="#ppt_y"/>
                                          </p:val>
                                        </p:tav>
                                      </p:tavLst>
                                    </p:anim>
                                  </p:childTnLst>
                                </p:cTn>
                              </p:par>
                              <p:par>
                                <p:cTn id="92" presetID="10" presetClass="entr" presetSubtype="0" fill="hold" grpId="0" nodeType="withEffect" nodePh="1">
                                  <p:stCondLst>
                                    <p:cond delay="800"/>
                                  </p:stCondLst>
                                  <p:endCondLst>
                                    <p:cond evt="begin" delay="0">
                                      <p:tn val="92"/>
                                    </p:cond>
                                  </p:endCondLst>
                                  <p:childTnLst>
                                    <p:set>
                                      <p:cBhvr>
                                        <p:cTn id="93" dur="1" fill="hold">
                                          <p:stCondLst>
                                            <p:cond delay="0"/>
                                          </p:stCondLst>
                                        </p:cTn>
                                        <p:tgtEl>
                                          <p:spTgt spid="24">
                                            <p:txEl>
                                              <p:pRg st="0" end="0"/>
                                            </p:txEl>
                                          </p:spTgt>
                                        </p:tgtEl>
                                        <p:attrNameLst>
                                          <p:attrName>style.visibility</p:attrName>
                                        </p:attrNameLst>
                                      </p:cBhvr>
                                      <p:to>
                                        <p:strVal val="visible"/>
                                      </p:to>
                                    </p:set>
                                    <p:animEffect transition="in" filter="fade">
                                      <p:cBhvr>
                                        <p:cTn id="94"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Lst>
      </p:bldP>
      <p:bldP spid="5"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5"/>
                        </p:tgtEl>
                        <p:attrNameLst>
                          <p:attrName>style.visibility</p:attrName>
                        </p:attrNameLst>
                      </p:cBhvr>
                      <p:to>
                        <p:strVal val="visible"/>
                      </p:to>
                    </p:set>
                    <p:anim calcmode="lin" valueType="num">
                      <p:cBhvr>
                        <p:cTn dur="300" fill="hold"/>
                        <p:tgtEl>
                          <p:spTgt spid="5"/>
                        </p:tgtEl>
                        <p:attrNameLst>
                          <p:attrName>ppt_w</p:attrName>
                        </p:attrNameLst>
                      </p:cBhvr>
                      <p:tavLst>
                        <p:tav tm="0">
                          <p:val>
                            <p:fltVal val="0"/>
                          </p:val>
                        </p:tav>
                        <p:tav tm="100000">
                          <p:val>
                            <p:strVal val="#ppt_w"/>
                          </p:val>
                        </p:tav>
                      </p:tavLst>
                    </p:anim>
                    <p:anim calcmode="lin" valueType="num">
                      <p:cBhvr>
                        <p:cTn dur="300" fill="hold"/>
                        <p:tgtEl>
                          <p:spTgt spid="5"/>
                        </p:tgtEl>
                        <p:attrNameLst>
                          <p:attrName>ppt_h</p:attrName>
                        </p:attrNameLst>
                      </p:cBhvr>
                      <p:tavLst>
                        <p:tav tm="0">
                          <p:val>
                            <p:fltVal val="0"/>
                          </p:val>
                        </p:tav>
                        <p:tav tm="100000">
                          <p:val>
                            <p:strVal val="#ppt_h"/>
                          </p:val>
                        </p:tav>
                      </p:tavLst>
                    </p:anim>
                    <p:animEffect transition="in" filter="fade">
                      <p:cBhvr>
                        <p:cTn dur="300"/>
                        <p:tgtEl>
                          <p:spTgt spid="5"/>
                        </p:tgtEl>
                      </p:cBhvr>
                    </p:animEffect>
                  </p:childTnLst>
                </p:cTn>
              </p:par>
            </p:tnLst>
          </p:tmpl>
        </p:tmplLst>
      </p:bldP>
      <p:bldP spid="7" grpId="0" build="p">
        <p:tmplLst>
          <p:tmpl lvl="1">
            <p:tnLst>
              <p:par>
                <p:cTn presetID="2" presetClass="entr" presetSubtype="8" fill="hold" nodeType="withEffect" nodePh="1">
                  <p:stCondLst>
                    <p:cond delay="100"/>
                  </p:stCondLst>
                  <p:endCondLst>
                    <p:cond delay="0"/>
                  </p:end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0-#ppt_w/2"/>
                          </p:val>
                        </p:tav>
                        <p:tav tm="100000">
                          <p:val>
                            <p:strVal val="#ppt_x"/>
                          </p:val>
                        </p:tav>
                      </p:tavLst>
                    </p:anim>
                    <p:anim calcmode="lin" valueType="num">
                      <p:cBhvr additive="base">
                        <p:cTn dur="500" fill="hold"/>
                        <p:tgtEl>
                          <p:spTgt spid="7"/>
                        </p:tgtEl>
                        <p:attrNameLst>
                          <p:attrName>ppt_y</p:attrName>
                        </p:attrNameLst>
                      </p:cBhvr>
                      <p:tavLst>
                        <p:tav tm="0">
                          <p:val>
                            <p:strVal val="#ppt_y"/>
                          </p:val>
                        </p:tav>
                        <p:tav tm="100000">
                          <p:val>
                            <p:strVal val="#ppt_y"/>
                          </p:val>
                        </p:tav>
                      </p:tavLst>
                    </p:anim>
                  </p:childTnLst>
                </p:cTn>
              </p:par>
            </p:tnLst>
          </p:tmpl>
        </p:tmplLst>
      </p:bldP>
      <p:bldP spid="9" grpId="0" build="p">
        <p:tmplLst>
          <p:tmpl lvl="1">
            <p:tnLst>
              <p:par>
                <p:cTn presetID="10" presetClass="entr" presetSubtype="0" fill="hold" nodeType="withEffect" nodePh="1">
                  <p:stCondLst>
                    <p:cond delay="800"/>
                  </p:stCondLst>
                  <p:endCondLst>
                    <p:cond delay="0"/>
                  </p:end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0"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0"/>
                        </p:tgtEl>
                        <p:attrNameLst>
                          <p:attrName>style.visibility</p:attrName>
                        </p:attrNameLst>
                      </p:cBhvr>
                      <p:to>
                        <p:strVal val="visible"/>
                      </p:to>
                    </p:set>
                    <p:anim calcmode="lin" valueType="num">
                      <p:cBhvr>
                        <p:cTn dur="300" fill="hold"/>
                        <p:tgtEl>
                          <p:spTgt spid="10"/>
                        </p:tgtEl>
                        <p:attrNameLst>
                          <p:attrName>ppt_w</p:attrName>
                        </p:attrNameLst>
                      </p:cBhvr>
                      <p:tavLst>
                        <p:tav tm="0">
                          <p:val>
                            <p:fltVal val="0"/>
                          </p:val>
                        </p:tav>
                        <p:tav tm="100000">
                          <p:val>
                            <p:strVal val="#ppt_w"/>
                          </p:val>
                        </p:tav>
                      </p:tavLst>
                    </p:anim>
                    <p:anim calcmode="lin" valueType="num">
                      <p:cBhvr>
                        <p:cTn dur="300" fill="hold"/>
                        <p:tgtEl>
                          <p:spTgt spid="10"/>
                        </p:tgtEl>
                        <p:attrNameLst>
                          <p:attrName>ppt_h</p:attrName>
                        </p:attrNameLst>
                      </p:cBhvr>
                      <p:tavLst>
                        <p:tav tm="0">
                          <p:val>
                            <p:fltVal val="0"/>
                          </p:val>
                        </p:tav>
                        <p:tav tm="100000">
                          <p:val>
                            <p:strVal val="#ppt_h"/>
                          </p:val>
                        </p:tav>
                      </p:tavLst>
                    </p:anim>
                    <p:animEffect transition="in" filter="fade">
                      <p:cBhvr>
                        <p:cTn dur="300"/>
                        <p:tgtEl>
                          <p:spTgt spid="10"/>
                        </p:tgtEl>
                      </p:cBhvr>
                    </p:animEffect>
                  </p:childTnLst>
                </p:cTn>
              </p:par>
            </p:tnLst>
          </p:tmpl>
        </p:tmplLst>
      </p:bldP>
      <p:bldP spid="11" grpId="0" build="p">
        <p:tmplLst>
          <p:tmpl lvl="1">
            <p:tnLst>
              <p:par>
                <p:cTn presetID="2" presetClass="entr" presetSubtype="8" fill="hold" nodeType="withEffect" nodePh="1">
                  <p:stCondLst>
                    <p:cond delay="100"/>
                  </p:stCondLst>
                  <p:endCondLst>
                    <p:cond delay="0"/>
                  </p:end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0-#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build="p">
        <p:tmplLst>
          <p:tmpl lvl="1">
            <p:tnLst>
              <p:par>
                <p:cTn presetID="10" presetClass="entr" presetSubtype="0" fill="hold" nodeType="withEffect" nodePh="1">
                  <p:stCondLst>
                    <p:cond delay="800"/>
                  </p:stCondLst>
                  <p:endCondLst>
                    <p:cond delay="0"/>
                  </p:end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3"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3"/>
                        </p:tgtEl>
                        <p:attrNameLst>
                          <p:attrName>style.visibility</p:attrName>
                        </p:attrNameLst>
                      </p:cBhvr>
                      <p:to>
                        <p:strVal val="visible"/>
                      </p:to>
                    </p:set>
                    <p:anim calcmode="lin" valueType="num">
                      <p:cBhvr>
                        <p:cTn dur="300" fill="hold"/>
                        <p:tgtEl>
                          <p:spTgt spid="13"/>
                        </p:tgtEl>
                        <p:attrNameLst>
                          <p:attrName>ppt_w</p:attrName>
                        </p:attrNameLst>
                      </p:cBhvr>
                      <p:tavLst>
                        <p:tav tm="0">
                          <p:val>
                            <p:fltVal val="0"/>
                          </p:val>
                        </p:tav>
                        <p:tav tm="100000">
                          <p:val>
                            <p:strVal val="#ppt_w"/>
                          </p:val>
                        </p:tav>
                      </p:tavLst>
                    </p:anim>
                    <p:anim calcmode="lin" valueType="num">
                      <p:cBhvr>
                        <p:cTn dur="300" fill="hold"/>
                        <p:tgtEl>
                          <p:spTgt spid="13"/>
                        </p:tgtEl>
                        <p:attrNameLst>
                          <p:attrName>ppt_h</p:attrName>
                        </p:attrNameLst>
                      </p:cBhvr>
                      <p:tavLst>
                        <p:tav tm="0">
                          <p:val>
                            <p:fltVal val="0"/>
                          </p:val>
                        </p:tav>
                        <p:tav tm="100000">
                          <p:val>
                            <p:strVal val="#ppt_h"/>
                          </p:val>
                        </p:tav>
                      </p:tavLst>
                    </p:anim>
                    <p:animEffect transition="in" filter="fade">
                      <p:cBhvr>
                        <p:cTn dur="300"/>
                        <p:tgtEl>
                          <p:spTgt spid="13"/>
                        </p:tgtEl>
                      </p:cBhvr>
                    </p:animEffect>
                  </p:childTnLst>
                </p:cTn>
              </p:par>
            </p:tnLst>
          </p:tmpl>
        </p:tmplLst>
      </p:bldP>
      <p:bldP spid="14" grpId="0" build="p">
        <p:tmplLst>
          <p:tmpl lvl="1">
            <p:tnLst>
              <p:par>
                <p:cTn presetID="2" presetClass="entr" presetSubtype="8" fill="hold" nodeType="withEffect" nodePh="1">
                  <p:stCondLst>
                    <p:cond delay="100"/>
                  </p:stCondLst>
                  <p:endCondLst>
                    <p:cond delay="0"/>
                  </p:end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10" presetClass="entr" presetSubtype="0" fill="hold" nodeType="withEffect" nodePh="1">
                  <p:stCondLst>
                    <p:cond delay="800"/>
                  </p:stCondLst>
                  <p:endCondLst>
                    <p:cond delay="0"/>
                  </p:end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6"/>
                        </p:tgtEl>
                        <p:attrNameLst>
                          <p:attrName>style.visibility</p:attrName>
                        </p:attrNameLst>
                      </p:cBhvr>
                      <p:to>
                        <p:strVal val="visible"/>
                      </p:to>
                    </p:set>
                    <p:anim calcmode="lin" valueType="num">
                      <p:cBhvr>
                        <p:cTn dur="300" fill="hold"/>
                        <p:tgtEl>
                          <p:spTgt spid="16"/>
                        </p:tgtEl>
                        <p:attrNameLst>
                          <p:attrName>ppt_w</p:attrName>
                        </p:attrNameLst>
                      </p:cBhvr>
                      <p:tavLst>
                        <p:tav tm="0">
                          <p:val>
                            <p:fltVal val="0"/>
                          </p:val>
                        </p:tav>
                        <p:tav tm="100000">
                          <p:val>
                            <p:strVal val="#ppt_w"/>
                          </p:val>
                        </p:tav>
                      </p:tavLst>
                    </p:anim>
                    <p:anim calcmode="lin" valueType="num">
                      <p:cBhvr>
                        <p:cTn dur="300" fill="hold"/>
                        <p:tgtEl>
                          <p:spTgt spid="16"/>
                        </p:tgtEl>
                        <p:attrNameLst>
                          <p:attrName>ppt_h</p:attrName>
                        </p:attrNameLst>
                      </p:cBhvr>
                      <p:tavLst>
                        <p:tav tm="0">
                          <p:val>
                            <p:fltVal val="0"/>
                          </p:val>
                        </p:tav>
                        <p:tav tm="100000">
                          <p:val>
                            <p:strVal val="#ppt_h"/>
                          </p:val>
                        </p:tav>
                      </p:tavLst>
                    </p:anim>
                    <p:animEffect transition="in" filter="fade">
                      <p:cBhvr>
                        <p:cTn dur="300"/>
                        <p:tgtEl>
                          <p:spTgt spid="16"/>
                        </p:tgtEl>
                      </p:cBhvr>
                    </p:animEffect>
                  </p:childTnLst>
                </p:cTn>
              </p:par>
            </p:tnLst>
          </p:tmpl>
        </p:tmplLst>
      </p:bldP>
      <p:bldP spid="17" grpId="0" build="p">
        <p:tmplLst>
          <p:tmpl lvl="1">
            <p:tnLst>
              <p:par>
                <p:cTn presetID="2" presetClass="entr" presetSubtype="8" fill="hold" nodeType="withEffect" nodePh="1">
                  <p:stCondLst>
                    <p:cond delay="100"/>
                  </p:stCondLst>
                  <p:endCondLst>
                    <p:cond delay="0"/>
                  </p:end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0-#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10" presetClass="entr" presetSubtype="0" fill="hold" nodeType="withEffect" nodePh="1">
                  <p:stCondLst>
                    <p:cond delay="800"/>
                  </p:stCondLst>
                  <p:endCondLst>
                    <p:cond delay="0"/>
                  </p:end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19"/>
                        </p:tgtEl>
                        <p:attrNameLst>
                          <p:attrName>style.visibility</p:attrName>
                        </p:attrNameLst>
                      </p:cBhvr>
                      <p:to>
                        <p:strVal val="visible"/>
                      </p:to>
                    </p:set>
                    <p:anim calcmode="lin" valueType="num">
                      <p:cBhvr>
                        <p:cTn dur="300" fill="hold"/>
                        <p:tgtEl>
                          <p:spTgt spid="19"/>
                        </p:tgtEl>
                        <p:attrNameLst>
                          <p:attrName>ppt_w</p:attrName>
                        </p:attrNameLst>
                      </p:cBhvr>
                      <p:tavLst>
                        <p:tav tm="0">
                          <p:val>
                            <p:fltVal val="0"/>
                          </p:val>
                        </p:tav>
                        <p:tav tm="100000">
                          <p:val>
                            <p:strVal val="#ppt_w"/>
                          </p:val>
                        </p:tav>
                      </p:tavLst>
                    </p:anim>
                    <p:anim calcmode="lin" valueType="num">
                      <p:cBhvr>
                        <p:cTn dur="300" fill="hold"/>
                        <p:tgtEl>
                          <p:spTgt spid="19"/>
                        </p:tgtEl>
                        <p:attrNameLst>
                          <p:attrName>ppt_h</p:attrName>
                        </p:attrNameLst>
                      </p:cBhvr>
                      <p:tavLst>
                        <p:tav tm="0">
                          <p:val>
                            <p:fltVal val="0"/>
                          </p:val>
                        </p:tav>
                        <p:tav tm="100000">
                          <p:val>
                            <p:strVal val="#ppt_h"/>
                          </p:val>
                        </p:tav>
                      </p:tavLst>
                    </p:anim>
                    <p:animEffect transition="in" filter="fade">
                      <p:cBhvr>
                        <p:cTn dur="300"/>
                        <p:tgtEl>
                          <p:spTgt spid="19"/>
                        </p:tgtEl>
                      </p:cBhvr>
                    </p:animEffect>
                  </p:childTnLst>
                </p:cTn>
              </p:par>
            </p:tnLst>
          </p:tmpl>
        </p:tmplLst>
      </p:bldP>
      <p:bldP spid="20" grpId="0" build="p">
        <p:tmplLst>
          <p:tmpl lvl="1">
            <p:tnLst>
              <p:par>
                <p:cTn presetID="2" presetClass="entr" presetSubtype="8" fill="hold" nodeType="withEffect" nodePh="1">
                  <p:stCondLst>
                    <p:cond delay="100"/>
                  </p:stCondLst>
                  <p:endCondLst>
                    <p:cond delay="0"/>
                  </p:end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0-#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10" presetClass="entr" presetSubtype="0" fill="hold" nodeType="withEffect" nodePh="1">
                  <p:stCondLst>
                    <p:cond delay="800"/>
                  </p:stCondLst>
                  <p:endCondLst>
                    <p:cond delay="0"/>
                  </p:end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53" presetClass="entr" presetSubtype="16" fill="hold" nodeType="afterEffect" nodePh="1">
                  <p:stCondLst>
                    <p:cond delay="0"/>
                  </p:stCondLst>
                  <p:endCondLst>
                    <p:cond delay="0"/>
                  </p:endCondLst>
                  <p:childTnLst>
                    <p:set>
                      <p:cBhvr>
                        <p:cTn dur="1" fill="hold">
                          <p:stCondLst>
                            <p:cond delay="0"/>
                          </p:stCondLst>
                        </p:cTn>
                        <p:tgtEl>
                          <p:spTgt spid="22"/>
                        </p:tgtEl>
                        <p:attrNameLst>
                          <p:attrName>style.visibility</p:attrName>
                        </p:attrNameLst>
                      </p:cBhvr>
                      <p:to>
                        <p:strVal val="visible"/>
                      </p:to>
                    </p:set>
                    <p:anim calcmode="lin" valueType="num">
                      <p:cBhvr>
                        <p:cTn dur="300" fill="hold"/>
                        <p:tgtEl>
                          <p:spTgt spid="22"/>
                        </p:tgtEl>
                        <p:attrNameLst>
                          <p:attrName>ppt_w</p:attrName>
                        </p:attrNameLst>
                      </p:cBhvr>
                      <p:tavLst>
                        <p:tav tm="0">
                          <p:val>
                            <p:fltVal val="0"/>
                          </p:val>
                        </p:tav>
                        <p:tav tm="100000">
                          <p:val>
                            <p:strVal val="#ppt_w"/>
                          </p:val>
                        </p:tav>
                      </p:tavLst>
                    </p:anim>
                    <p:anim calcmode="lin" valueType="num">
                      <p:cBhvr>
                        <p:cTn dur="300" fill="hold"/>
                        <p:tgtEl>
                          <p:spTgt spid="22"/>
                        </p:tgtEl>
                        <p:attrNameLst>
                          <p:attrName>ppt_h</p:attrName>
                        </p:attrNameLst>
                      </p:cBhvr>
                      <p:tavLst>
                        <p:tav tm="0">
                          <p:val>
                            <p:fltVal val="0"/>
                          </p:val>
                        </p:tav>
                        <p:tav tm="100000">
                          <p:val>
                            <p:strVal val="#ppt_h"/>
                          </p:val>
                        </p:tav>
                      </p:tavLst>
                    </p:anim>
                    <p:animEffect transition="in" filter="fade">
                      <p:cBhvr>
                        <p:cTn dur="300"/>
                        <p:tgtEl>
                          <p:spTgt spid="22"/>
                        </p:tgtEl>
                      </p:cBhvr>
                    </p:animEffect>
                  </p:childTnLst>
                </p:cTn>
              </p:par>
            </p:tnLst>
          </p:tmpl>
        </p:tmplLst>
      </p:bldP>
      <p:bldP spid="23" grpId="0" build="p">
        <p:tmplLst>
          <p:tmpl lvl="1">
            <p:tnLst>
              <p:par>
                <p:cTn presetID="2" presetClass="entr" presetSubtype="8" fill="hold" nodeType="withEffect" nodePh="1">
                  <p:stCondLst>
                    <p:cond delay="100"/>
                  </p:stCondLst>
                  <p:endCondLst>
                    <p:cond delay="0"/>
                  </p:end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0-#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10" presetClass="entr" presetSubtype="0" fill="hold" nodeType="withEffect" nodePh="1">
                  <p:stCondLst>
                    <p:cond delay="800"/>
                  </p:stCondLst>
                  <p:endCondLst>
                    <p:cond delay="0"/>
                  </p:end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Lst>
  </p:timing>
  <p:hf sldNum="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200151"/>
            <a:ext cx="8229600" cy="3394472"/>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pPr defTabSz="914400"/>
            <a:fld id="{2E3AAC11-D570-4EA9-AFC0-30FB72BA45EB}" type="datetimeFigureOut">
              <a:rPr lang="zh-CN" altLang="en-US" sz="1800" smtClean="0">
                <a:solidFill>
                  <a:prstClr val="black"/>
                </a:solidFill>
              </a:rPr>
              <a:pPr defTabSz="914400"/>
              <a:t>2023/12/27</a:t>
            </a:fld>
            <a:endParaRPr lang="zh-CN" altLang="en-US" sz="1800">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pPr defTabSz="914400"/>
            <a:fld id="{55ECCFAA-F4FB-487C-9F1E-C8836D0C3DC9}"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3937567740"/>
      </p:ext>
    </p:extLst>
  </p:cSld>
  <p:clrMapOvr>
    <a:masterClrMapping/>
  </p:clrMapOvr>
  <p:transition>
    <p:random/>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05979"/>
            <a:ext cx="6019800" cy="438864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a:lstStyle/>
          <a:p>
            <a:pPr defTabSz="914400"/>
            <a:fld id="{2E3AAC11-D570-4EA9-AFC0-30FB72BA45EB}" type="datetimeFigureOut">
              <a:rPr lang="zh-CN" altLang="en-US" sz="1800" smtClean="0">
                <a:solidFill>
                  <a:prstClr val="black"/>
                </a:solidFill>
              </a:rPr>
              <a:pPr defTabSz="914400"/>
              <a:t>2023/12/27</a:t>
            </a:fld>
            <a:endParaRPr lang="zh-CN" altLang="en-US" sz="1800">
              <a:solidFill>
                <a:prstClr val="black"/>
              </a:solidFill>
            </a:endParaRPr>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pPr defTabSz="914400"/>
            <a:endParaRPr lang="zh-CN" altLang="en-US" sz="1800">
              <a:solidFill>
                <a:prstClr val="black"/>
              </a:solidFill>
            </a:endParaRPr>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pPr defTabSz="914400"/>
            <a:fld id="{55ECCFAA-F4FB-487C-9F1E-C8836D0C3DC9}" type="slidenum">
              <a:rPr lang="zh-CN" altLang="en-US" sz="1800" smtClean="0">
                <a:solidFill>
                  <a:prstClr val="black"/>
                </a:solidFill>
              </a:rPr>
              <a:pPr defTabSz="914400"/>
              <a:t>‹#›</a:t>
            </a:fld>
            <a:endParaRPr lang="zh-CN" altLang="en-US" sz="1800">
              <a:solidFill>
                <a:prstClr val="black"/>
              </a:solidFill>
            </a:endParaRPr>
          </a:p>
        </p:txBody>
      </p:sp>
    </p:spTree>
    <p:extLst>
      <p:ext uri="{BB962C8B-B14F-4D97-AF65-F5344CB8AC3E}">
        <p14:creationId xmlns:p14="http://schemas.microsoft.com/office/powerpoint/2010/main" val="3204091490"/>
      </p:ext>
    </p:extLst>
  </p:cSld>
  <p:clrMapOvr>
    <a:masterClrMapping/>
  </p:clrMapOvr>
  <p:transition>
    <p:random/>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602965498"/>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 image">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0" y="0"/>
            <a:ext cx="9144000" cy="5143500"/>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4" name="Title 3"/>
          <p:cNvSpPr>
            <a:spLocks noGrp="1"/>
          </p:cNvSpPr>
          <p:nvPr>
            <p:ph type="title"/>
          </p:nvPr>
        </p:nvSpPr>
        <p:spPr>
          <a:xfrm>
            <a:off x="685801" y="1107636"/>
            <a:ext cx="2717800" cy="1415430"/>
          </a:xfrm>
          <a:prstGeom prst="rect">
            <a:avLst/>
          </a:prstGeom>
        </p:spPr>
        <p:txBody>
          <a:bodyPr lIns="68580" tIns="34290" rIns="68580" bIns="34290">
            <a:noAutofit/>
          </a:bodyPr>
          <a:lstStyle>
            <a:lvl1pPr algn="l">
              <a:defRPr sz="3300" cap="all">
                <a:solidFill>
                  <a:schemeClr val="bg1">
                    <a:lumMod val="85000"/>
                  </a:schemeClr>
                </a:solidFill>
                <a:latin typeface="Lemon/Milk"/>
                <a:cs typeface="Lemon/Milk"/>
              </a:defRPr>
            </a:lvl1pPr>
          </a:lstStyle>
          <a:p>
            <a:endParaRPr lang="en-US" dirty="0"/>
          </a:p>
        </p:txBody>
      </p:sp>
      <p:sp>
        <p:nvSpPr>
          <p:cNvPr id="6" name="Text Placeholder 5"/>
          <p:cNvSpPr>
            <a:spLocks noGrp="1"/>
          </p:cNvSpPr>
          <p:nvPr>
            <p:ph type="body" sz="quarter" idx="10"/>
          </p:nvPr>
        </p:nvSpPr>
        <p:spPr>
          <a:xfrm>
            <a:off x="685800" y="2571923"/>
            <a:ext cx="2048933" cy="213595"/>
          </a:xfrm>
          <a:prstGeom prst="rect">
            <a:avLst/>
          </a:prstGeom>
        </p:spPr>
        <p:txBody>
          <a:bodyPr lIns="68580" tIns="34290" rIns="68580" bIns="34290">
            <a:noAutofit/>
          </a:bodyPr>
          <a:lstStyle>
            <a:lvl1pPr marL="0" indent="0" algn="l">
              <a:buNone/>
              <a:defRPr sz="1200" cap="all">
                <a:solidFill>
                  <a:schemeClr val="bg1">
                    <a:lumMod val="85000"/>
                  </a:schemeClr>
                </a:solidFill>
                <a:latin typeface="Lato Light" panose="020F0302020204030203"/>
                <a:cs typeface="Lato Light" panose="020F0302020204030203"/>
              </a:defRPr>
            </a:lvl1pPr>
          </a:lstStyle>
          <a:p>
            <a:pPr lvl="0"/>
            <a:endParaRPr lang="en-US" dirty="0"/>
          </a:p>
        </p:txBody>
      </p:sp>
      <p:cxnSp>
        <p:nvCxnSpPr>
          <p:cNvPr id="3" name="Straight Connector 2"/>
          <p:cNvCxnSpPr/>
          <p:nvPr userDrawn="1"/>
        </p:nvCxnSpPr>
        <p:spPr>
          <a:xfrm>
            <a:off x="685800" y="2523053"/>
            <a:ext cx="20743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600"/>
                                        <p:tgtEl>
                                          <p:spTgt spid="6">
                                            <p:txEl>
                                              <p:pRg st="0" end="0"/>
                                            </p:txEl>
                                          </p:spTgt>
                                        </p:tgtEl>
                                      </p:cBhvr>
                                    </p:animEffect>
                                    <p:anim calcmode="lin" valueType="num">
                                      <p:cBhvr>
                                        <p:cTn id="14" dur="6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xEl>
                                              <p:pRg st="0" end="0"/>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concept image 1">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2401917" y="646963"/>
            <a:ext cx="5959095" cy="2267333"/>
          </a:xfrm>
          <a:custGeom>
            <a:avLst/>
            <a:gdLst/>
            <a:ahLst/>
            <a:cxnLst/>
            <a:rect l="l" t="t" r="r" b="b"/>
            <a:pathLst>
              <a:path w="5959095" h="2267333">
                <a:moveTo>
                  <a:pt x="3854053" y="956"/>
                </a:moveTo>
                <a:cubicBezTo>
                  <a:pt x="4216422" y="10827"/>
                  <a:pt x="4569709" y="96467"/>
                  <a:pt x="4903563" y="224341"/>
                </a:cubicBezTo>
                <a:cubicBezTo>
                  <a:pt x="5279041" y="368144"/>
                  <a:pt x="5635208" y="567214"/>
                  <a:pt x="5959095" y="818471"/>
                </a:cubicBezTo>
                <a:cubicBezTo>
                  <a:pt x="5516853" y="816239"/>
                  <a:pt x="5082060" y="932514"/>
                  <a:pt x="4699961" y="1155287"/>
                </a:cubicBezTo>
                <a:cubicBezTo>
                  <a:pt x="4405041" y="1327255"/>
                  <a:pt x="4149848" y="1558317"/>
                  <a:pt x="3863756" y="1744315"/>
                </a:cubicBezTo>
                <a:cubicBezTo>
                  <a:pt x="3314195" y="2101431"/>
                  <a:pt x="2668902" y="2282965"/>
                  <a:pt x="2013678" y="2266278"/>
                </a:cubicBezTo>
                <a:cubicBezTo>
                  <a:pt x="1275964" y="2247466"/>
                  <a:pt x="566114" y="1979629"/>
                  <a:pt x="0" y="1506238"/>
                </a:cubicBezTo>
                <a:cubicBezTo>
                  <a:pt x="322233" y="1488276"/>
                  <a:pt x="638120" y="1416746"/>
                  <a:pt x="935247" y="1295582"/>
                </a:cubicBezTo>
                <a:cubicBezTo>
                  <a:pt x="1226581" y="1176756"/>
                  <a:pt x="1496395" y="1011590"/>
                  <a:pt x="1756554" y="831757"/>
                </a:cubicBezTo>
                <a:cubicBezTo>
                  <a:pt x="1979192" y="677750"/>
                  <a:pt x="2194658" y="513009"/>
                  <a:pt x="2429435" y="378028"/>
                </a:cubicBezTo>
                <a:cubicBezTo>
                  <a:pt x="2817604" y="154937"/>
                  <a:pt x="3250742" y="16661"/>
                  <a:pt x="3698226" y="1462"/>
                </a:cubicBezTo>
                <a:cubicBezTo>
                  <a:pt x="3750333" y="-318"/>
                  <a:pt x="3802286" y="-454"/>
                  <a:pt x="3854053" y="956"/>
                </a:cubicBezTo>
                <a:close/>
              </a:path>
            </a:pathLst>
          </a:cu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4" name="Title 3"/>
          <p:cNvSpPr>
            <a:spLocks noGrp="1"/>
          </p:cNvSpPr>
          <p:nvPr>
            <p:ph type="title"/>
          </p:nvPr>
        </p:nvSpPr>
        <p:spPr>
          <a:xfrm>
            <a:off x="685801" y="1903534"/>
            <a:ext cx="2717800" cy="1415430"/>
          </a:xfrm>
          <a:prstGeom prst="rect">
            <a:avLst/>
          </a:prstGeom>
        </p:spPr>
        <p:txBody>
          <a:bodyPr lIns="68580" tIns="34290" rIns="68580" bIns="34290">
            <a:noAutofit/>
          </a:bodyPr>
          <a:lstStyle>
            <a:lvl1pPr algn="l">
              <a:lnSpc>
                <a:spcPct val="90000"/>
              </a:lnSpc>
              <a:defRPr sz="3300" cap="all">
                <a:solidFill>
                  <a:schemeClr val="tx1">
                    <a:lumMod val="50000"/>
                    <a:lumOff val="50000"/>
                  </a:schemeClr>
                </a:solidFill>
                <a:latin typeface="Lemon/Milk"/>
                <a:cs typeface="Lemon/Milk"/>
              </a:defRPr>
            </a:lvl1pPr>
          </a:lstStyle>
          <a:p>
            <a:endParaRPr lang="en-US" dirty="0"/>
          </a:p>
        </p:txBody>
      </p:sp>
      <p:sp>
        <p:nvSpPr>
          <p:cNvPr id="6" name="Text Placeholder 5"/>
          <p:cNvSpPr>
            <a:spLocks noGrp="1"/>
          </p:cNvSpPr>
          <p:nvPr>
            <p:ph type="body" sz="quarter" idx="10"/>
          </p:nvPr>
        </p:nvSpPr>
        <p:spPr>
          <a:xfrm>
            <a:off x="685800" y="3359354"/>
            <a:ext cx="2048933" cy="213595"/>
          </a:xfrm>
          <a:prstGeom prst="rect">
            <a:avLst/>
          </a:prstGeom>
        </p:spPr>
        <p:txBody>
          <a:bodyPr lIns="68580" tIns="34290" rIns="68580" bIns="34290">
            <a:noAutofit/>
          </a:bodyPr>
          <a:lstStyle>
            <a:lvl1pPr marL="0" indent="0" algn="l">
              <a:buNone/>
              <a:defRPr sz="1200" cap="all">
                <a:solidFill>
                  <a:schemeClr val="tx1">
                    <a:lumMod val="50000"/>
                    <a:lumOff val="50000"/>
                  </a:schemeClr>
                </a:solidFill>
                <a:latin typeface="Lato Light" panose="020F0302020204030203"/>
                <a:cs typeface="Lato Light" panose="020F0302020204030203"/>
              </a:defRPr>
            </a:lvl1pPr>
          </a:lstStyle>
          <a:p>
            <a:pPr lvl="0"/>
            <a:endParaRPr lang="en-US" dirty="0"/>
          </a:p>
        </p:txBody>
      </p:sp>
      <p:cxnSp>
        <p:nvCxnSpPr>
          <p:cNvPr id="3" name="Straight Connector 2"/>
          <p:cNvCxnSpPr/>
          <p:nvPr userDrawn="1"/>
        </p:nvCxnSpPr>
        <p:spPr>
          <a:xfrm>
            <a:off x="685800" y="3310484"/>
            <a:ext cx="20743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14" name="Shape 33"/>
          <p:cNvSpPr/>
          <p:nvPr userDrawn="1"/>
        </p:nvSpPr>
        <p:spPr>
          <a:xfrm>
            <a:off x="1778727" y="584408"/>
            <a:ext cx="2136904" cy="1292505"/>
          </a:xfrm>
          <a:custGeom>
            <a:avLst/>
            <a:gdLst/>
            <a:ahLst/>
            <a:cxnLst>
              <a:cxn ang="0">
                <a:pos x="wd2" y="hd2"/>
              </a:cxn>
              <a:cxn ang="5400000">
                <a:pos x="wd2" y="hd2"/>
              </a:cxn>
              <a:cxn ang="10800000">
                <a:pos x="wd2" y="hd2"/>
              </a:cxn>
              <a:cxn ang="16200000">
                <a:pos x="wd2" y="hd2"/>
              </a:cxn>
            </a:cxnLst>
            <a:rect l="0" t="0" r="r" b="b"/>
            <a:pathLst>
              <a:path w="21600" h="21031" extrusionOk="0">
                <a:moveTo>
                  <a:pt x="0" y="2265"/>
                </a:moveTo>
                <a:cubicBezTo>
                  <a:pt x="2985" y="-26"/>
                  <a:pt x="6318" y="-569"/>
                  <a:pt x="9454" y="590"/>
                </a:cubicBezTo>
                <a:cubicBezTo>
                  <a:pt x="12825" y="1836"/>
                  <a:pt x="15806" y="4983"/>
                  <a:pt x="18486" y="8749"/>
                </a:cubicBezTo>
                <a:cubicBezTo>
                  <a:pt x="19581" y="10287"/>
                  <a:pt x="20620" y="11923"/>
                  <a:pt x="21600" y="13650"/>
                </a:cubicBezTo>
                <a:cubicBezTo>
                  <a:pt x="20285" y="15207"/>
                  <a:pt x="18910" y="16631"/>
                  <a:pt x="17485" y="17912"/>
                </a:cubicBezTo>
                <a:cubicBezTo>
                  <a:pt x="16553" y="18750"/>
                  <a:pt x="15597" y="19529"/>
                  <a:pt x="14594" y="20161"/>
                </a:cubicBezTo>
                <a:cubicBezTo>
                  <a:pt x="14065" y="20494"/>
                  <a:pt x="13526" y="20785"/>
                  <a:pt x="12979" y="21031"/>
                </a:cubicBezTo>
                <a:cubicBezTo>
                  <a:pt x="12154" y="15769"/>
                  <a:pt x="10295" y="11076"/>
                  <a:pt x="7680" y="7651"/>
                </a:cubicBezTo>
                <a:cubicBezTo>
                  <a:pt x="5474" y="4760"/>
                  <a:pt x="2817" y="2898"/>
                  <a:pt x="0" y="2265"/>
                </a:cubicBezTo>
                <a:close/>
              </a:path>
            </a:pathLst>
          </a:custGeom>
          <a:solidFill>
            <a:schemeClr val="accent1"/>
          </a:solidFill>
          <a:ln w="12700">
            <a:miter lim="400000"/>
          </a:ln>
        </p:spPr>
        <p:txBody>
          <a:bodyPr lIns="0" tIns="0" rIns="0" bIns="0" anchor="ctr"/>
          <a:lstStyle/>
          <a:p>
            <a:pPr lvl="0">
              <a:defRPr sz="2400"/>
            </a:pPr>
            <a:endParaRPr/>
          </a:p>
        </p:txBody>
      </p:sp>
      <p:sp>
        <p:nvSpPr>
          <p:cNvPr id="15" name="Shape 34"/>
          <p:cNvSpPr/>
          <p:nvPr userDrawn="1"/>
        </p:nvSpPr>
        <p:spPr>
          <a:xfrm>
            <a:off x="4745748" y="1592441"/>
            <a:ext cx="5959095" cy="2267367"/>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solidFill>
            <a:schemeClr val="accent2"/>
          </a:solidFill>
          <a:ln w="12700">
            <a:miter lim="400000"/>
          </a:ln>
        </p:spPr>
        <p:txBody>
          <a:bodyPr lIns="0" tIns="0" rIns="0" bIns="0" anchor="ctr"/>
          <a:lstStyle/>
          <a:p>
            <a:pPr lvl="0">
              <a:defRPr sz="2400"/>
            </a:pPr>
            <a:endParaRPr/>
          </a:p>
        </p:txBody>
      </p:sp>
      <p:cxnSp>
        <p:nvCxnSpPr>
          <p:cNvPr id="19" name="Straight Connector 18"/>
          <p:cNvCxnSpPr/>
          <p:nvPr userDrawn="1"/>
        </p:nvCxnSpPr>
        <p:spPr>
          <a:xfrm>
            <a:off x="685800" y="3318915"/>
            <a:ext cx="2074333" cy="0"/>
          </a:xfrm>
          <a:prstGeom prst="line">
            <a:avLst/>
          </a:prstGeom>
          <a:ln w="9525" cmpd="sng">
            <a:solidFill>
              <a:schemeClr val="bg1">
                <a:lumMod val="75000"/>
              </a:schemeClr>
            </a:solidFill>
            <a:prstDash val="solid"/>
            <a:headEnd type="none"/>
            <a:tailEnd type="none" w="lg" len="lg"/>
          </a:ln>
          <a:effectLst/>
        </p:spPr>
        <p:style>
          <a:lnRef idx="2">
            <a:schemeClr val="accent1"/>
          </a:lnRef>
          <a:fillRef idx="0">
            <a:schemeClr val="accent1"/>
          </a:fillRef>
          <a:effectRef idx="1">
            <a:schemeClr val="accent1"/>
          </a:effectRef>
          <a:fontRef idx="minor">
            <a:schemeClr val="tx1"/>
          </a:fontRef>
        </p:style>
      </p:cxn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fade">
                                      <p:cBhvr>
                                        <p:cTn id="7" dur="600"/>
                                        <p:tgtEl>
                                          <p:spTgt spid="4"/>
                                        </p:tgtEl>
                                      </p:cBhvr>
                                    </p:animEffect>
                                    <p:anim calcmode="lin" valueType="num">
                                      <p:cBhvr>
                                        <p:cTn id="8" dur="600" fill="hold"/>
                                        <p:tgtEl>
                                          <p:spTgt spid="4"/>
                                        </p:tgtEl>
                                        <p:attrNameLst>
                                          <p:attrName>ppt_x</p:attrName>
                                        </p:attrNameLst>
                                      </p:cBhvr>
                                      <p:tavLst>
                                        <p:tav tm="0">
                                          <p:val>
                                            <p:strVal val="#ppt_x"/>
                                          </p:val>
                                        </p:tav>
                                        <p:tav tm="100000">
                                          <p:val>
                                            <p:strVal val="#ppt_x"/>
                                          </p:val>
                                        </p:tav>
                                      </p:tavLst>
                                    </p:anim>
                                    <p:anim calcmode="lin" valueType="num">
                                      <p:cBhvr>
                                        <p:cTn id="9" dur="540" decel="100000" fill="hold"/>
                                        <p:tgtEl>
                                          <p:spTgt spid="4"/>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4"/>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600"/>
                                        <p:tgtEl>
                                          <p:spTgt spid="6">
                                            <p:txEl>
                                              <p:pRg st="0" end="0"/>
                                            </p:txEl>
                                          </p:spTgt>
                                        </p:tgtEl>
                                      </p:cBhvr>
                                    </p:animEffect>
                                    <p:anim calcmode="lin" valueType="num">
                                      <p:cBhvr>
                                        <p:cTn id="14" dur="6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6">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p:stCondLst>
                                    <p:cond delay="3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nodePh="1">
                                  <p:stCondLst>
                                    <p:cond delay="400"/>
                                  </p:stCondLst>
                                  <p:endCondLst>
                                    <p:cond evt="begin" delay="0">
                                      <p:tn val="20"/>
                                    </p:cond>
                                  </p:end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par>
                                <p:cTn id="26" presetID="22" presetClass="entr" presetSubtype="8" fill="hold" grpId="1" nodeType="withEffect">
                                  <p:stCondLst>
                                    <p:cond delay="50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P spid="6"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Lst>
      </p:bldP>
      <p:bldP spid="14" grpId="0" animBg="1"/>
      <p:bldP spid="15" grpId="0" animBg="1"/>
      <p:bldP spid="15" grpId="1" animBg="1"/>
    </p:bldLst>
  </p:timing>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concept image 2">
    <p:spTree>
      <p:nvGrpSpPr>
        <p:cNvPr id="1" name=""/>
        <p:cNvGrpSpPr/>
        <p:nvPr/>
      </p:nvGrpSpPr>
      <p:grpSpPr>
        <a:xfrm>
          <a:off x="0" y="0"/>
          <a:ext cx="0" cy="0"/>
          <a:chOff x="0" y="0"/>
          <a:chExt cx="0" cy="0"/>
        </a:xfrm>
      </p:grpSpPr>
      <p:sp>
        <p:nvSpPr>
          <p:cNvPr id="13" name="Picture Placeholder 2"/>
          <p:cNvSpPr>
            <a:spLocks noGrp="1"/>
          </p:cNvSpPr>
          <p:nvPr>
            <p:ph type="pic" sz="quarter" idx="12"/>
          </p:nvPr>
        </p:nvSpPr>
        <p:spPr>
          <a:xfrm>
            <a:off x="0" y="0"/>
            <a:ext cx="9144000" cy="5143500"/>
          </a:xfrm>
          <a:prstGeom prst="rect">
            <a:avLst/>
          </a:pr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10" name="Picture Placeholder 2"/>
          <p:cNvSpPr>
            <a:spLocks noGrp="1"/>
          </p:cNvSpPr>
          <p:nvPr>
            <p:ph type="pic" sz="quarter" idx="11"/>
          </p:nvPr>
        </p:nvSpPr>
        <p:spPr>
          <a:xfrm>
            <a:off x="1756384" y="0"/>
            <a:ext cx="6519961" cy="2480733"/>
          </a:xfrm>
          <a:custGeom>
            <a:avLst/>
            <a:gdLst/>
            <a:ahLst/>
            <a:cxnLst/>
            <a:rect l="l" t="t" r="r" b="b"/>
            <a:pathLst>
              <a:path w="5959095" h="2267333">
                <a:moveTo>
                  <a:pt x="3854053" y="956"/>
                </a:moveTo>
                <a:cubicBezTo>
                  <a:pt x="4216422" y="10827"/>
                  <a:pt x="4569709" y="96467"/>
                  <a:pt x="4903563" y="224341"/>
                </a:cubicBezTo>
                <a:cubicBezTo>
                  <a:pt x="5279041" y="368144"/>
                  <a:pt x="5635208" y="567214"/>
                  <a:pt x="5959095" y="818471"/>
                </a:cubicBezTo>
                <a:cubicBezTo>
                  <a:pt x="5516853" y="816239"/>
                  <a:pt x="5082060" y="932514"/>
                  <a:pt x="4699961" y="1155287"/>
                </a:cubicBezTo>
                <a:cubicBezTo>
                  <a:pt x="4405041" y="1327255"/>
                  <a:pt x="4149848" y="1558317"/>
                  <a:pt x="3863756" y="1744315"/>
                </a:cubicBezTo>
                <a:cubicBezTo>
                  <a:pt x="3314195" y="2101431"/>
                  <a:pt x="2668902" y="2282965"/>
                  <a:pt x="2013678" y="2266278"/>
                </a:cubicBezTo>
                <a:cubicBezTo>
                  <a:pt x="1275964" y="2247466"/>
                  <a:pt x="566114" y="1979629"/>
                  <a:pt x="0" y="1506238"/>
                </a:cubicBezTo>
                <a:cubicBezTo>
                  <a:pt x="322233" y="1488276"/>
                  <a:pt x="638120" y="1416746"/>
                  <a:pt x="935247" y="1295582"/>
                </a:cubicBezTo>
                <a:cubicBezTo>
                  <a:pt x="1226581" y="1176756"/>
                  <a:pt x="1496395" y="1011590"/>
                  <a:pt x="1756554" y="831757"/>
                </a:cubicBezTo>
                <a:cubicBezTo>
                  <a:pt x="1979192" y="677750"/>
                  <a:pt x="2194658" y="513009"/>
                  <a:pt x="2429435" y="378028"/>
                </a:cubicBezTo>
                <a:cubicBezTo>
                  <a:pt x="2817604" y="154937"/>
                  <a:pt x="3250742" y="16661"/>
                  <a:pt x="3698226" y="1462"/>
                </a:cubicBezTo>
                <a:cubicBezTo>
                  <a:pt x="3750333" y="-318"/>
                  <a:pt x="3802286" y="-454"/>
                  <a:pt x="3854053" y="956"/>
                </a:cubicBezTo>
                <a:close/>
              </a:path>
            </a:pathLst>
          </a:custGeom>
          <a:noFill/>
        </p:spPr>
        <p:txBody>
          <a:bodyPr lIns="68580" tIns="34290" rIns="68580" bIns="34290" anchor="ctr">
            <a:normAutofit/>
          </a:bodyPr>
          <a:lstStyle>
            <a:lvl1pPr marL="0" indent="0" algn="ctr">
              <a:buNone/>
              <a:defRPr sz="1400" baseline="0">
                <a:latin typeface="Lato Regular" panose="020F0502020204030203"/>
                <a:cs typeface="Lato Regular" panose="020F0502020204030203"/>
              </a:defRPr>
            </a:lvl1pPr>
          </a:lstStyle>
          <a:p>
            <a:endParaRPr lang="en-US" dirty="0"/>
          </a:p>
        </p:txBody>
      </p:sp>
      <p:sp>
        <p:nvSpPr>
          <p:cNvPr id="9" name="Title 3"/>
          <p:cNvSpPr>
            <a:spLocks noGrp="1"/>
          </p:cNvSpPr>
          <p:nvPr>
            <p:ph type="title"/>
          </p:nvPr>
        </p:nvSpPr>
        <p:spPr>
          <a:xfrm>
            <a:off x="685801" y="2894108"/>
            <a:ext cx="2717800" cy="1415430"/>
          </a:xfrm>
          <a:prstGeom prst="rect">
            <a:avLst/>
          </a:prstGeom>
        </p:spPr>
        <p:txBody>
          <a:bodyPr lIns="68580" tIns="34290" rIns="68580" bIns="34290">
            <a:noAutofit/>
          </a:bodyPr>
          <a:lstStyle>
            <a:lvl1pPr algn="l">
              <a:defRPr sz="3300" cap="all">
                <a:solidFill>
                  <a:schemeClr val="bg1">
                    <a:lumMod val="85000"/>
                  </a:schemeClr>
                </a:solidFill>
                <a:latin typeface="Lemon/Milk"/>
                <a:cs typeface="Lemon/Milk"/>
              </a:defRPr>
            </a:lvl1pPr>
          </a:lstStyle>
          <a:p>
            <a:endParaRPr lang="en-US" dirty="0"/>
          </a:p>
        </p:txBody>
      </p:sp>
      <p:sp>
        <p:nvSpPr>
          <p:cNvPr id="11" name="Text Placeholder 5"/>
          <p:cNvSpPr>
            <a:spLocks noGrp="1"/>
          </p:cNvSpPr>
          <p:nvPr>
            <p:ph type="body" sz="quarter" idx="10"/>
          </p:nvPr>
        </p:nvSpPr>
        <p:spPr>
          <a:xfrm>
            <a:off x="685800" y="4358395"/>
            <a:ext cx="2048933" cy="213595"/>
          </a:xfrm>
          <a:prstGeom prst="rect">
            <a:avLst/>
          </a:prstGeom>
        </p:spPr>
        <p:txBody>
          <a:bodyPr lIns="68580" tIns="34290" rIns="68580" bIns="34290">
            <a:noAutofit/>
          </a:bodyPr>
          <a:lstStyle>
            <a:lvl1pPr marL="0" indent="0" algn="l">
              <a:buNone/>
              <a:defRPr sz="1200" cap="all">
                <a:solidFill>
                  <a:schemeClr val="bg1">
                    <a:lumMod val="85000"/>
                  </a:schemeClr>
                </a:solidFill>
                <a:latin typeface="Lato Light" panose="020F0302020204030203"/>
                <a:cs typeface="Lato Light" panose="020F0302020204030203"/>
              </a:defRPr>
            </a:lvl1pPr>
          </a:lstStyle>
          <a:p>
            <a:pPr lvl="0"/>
            <a:endParaRPr lang="en-US" dirty="0"/>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0"/>
                                  </p:stCondLst>
                                  <p:endCondLst>
                                    <p:cond evt="begin" delay="0">
                                      <p:tn val="5"/>
                                    </p:cond>
                                  </p:endCondLst>
                                  <p:childTnLst>
                                    <p:set>
                                      <p:cBhvr>
                                        <p:cTn id="6" dur="1" fill="hold">
                                          <p:stCondLst>
                                            <p:cond delay="0"/>
                                          </p:stCondLst>
                                        </p:cTn>
                                        <p:tgtEl>
                                          <p:spTgt spid="9"/>
                                        </p:tgtEl>
                                        <p:attrNameLst>
                                          <p:attrName>style.visibility</p:attrName>
                                        </p:attrNameLst>
                                      </p:cBhvr>
                                      <p:to>
                                        <p:strVal val="visible"/>
                                      </p:to>
                                    </p:set>
                                    <p:animEffect transition="in" filter="fade">
                                      <p:cBhvr>
                                        <p:cTn id="7" dur="600"/>
                                        <p:tgtEl>
                                          <p:spTgt spid="9"/>
                                        </p:tgtEl>
                                      </p:cBhvr>
                                    </p:animEffect>
                                    <p:anim calcmode="lin" valueType="num">
                                      <p:cBhvr>
                                        <p:cTn id="8" dur="600" fill="hold"/>
                                        <p:tgtEl>
                                          <p:spTgt spid="9"/>
                                        </p:tgtEl>
                                        <p:attrNameLst>
                                          <p:attrName>ppt_x</p:attrName>
                                        </p:attrNameLst>
                                      </p:cBhvr>
                                      <p:tavLst>
                                        <p:tav tm="0">
                                          <p:val>
                                            <p:strVal val="#ppt_x"/>
                                          </p:val>
                                        </p:tav>
                                        <p:tav tm="100000">
                                          <p:val>
                                            <p:strVal val="#ppt_x"/>
                                          </p:val>
                                        </p:tav>
                                      </p:tavLst>
                                    </p:anim>
                                    <p:anim calcmode="lin" valueType="num">
                                      <p:cBhvr>
                                        <p:cTn id="9" dur="540" decel="100000" fill="hold"/>
                                        <p:tgtEl>
                                          <p:spTgt spid="9"/>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9"/>
                                        </p:tgtEl>
                                        <p:attrNameLst>
                                          <p:attrName>ppt_y</p:attrName>
                                        </p:attrNameLst>
                                      </p:cBhvr>
                                      <p:tavLst>
                                        <p:tav tm="0">
                                          <p:val>
                                            <p:strVal val="#ppt_y-.03"/>
                                          </p:val>
                                        </p:tav>
                                        <p:tav tm="100000">
                                          <p:val>
                                            <p:strVal val="#ppt_y"/>
                                          </p:val>
                                        </p:tav>
                                      </p:tavLst>
                                    </p:anim>
                                  </p:childTnLst>
                                </p:cTn>
                              </p:par>
                              <p:par>
                                <p:cTn id="11" presetID="37" presetClass="entr" presetSubtype="0" fill="hold" grpId="0" nodeType="withEffect" nodePh="1">
                                  <p:stCondLst>
                                    <p:cond delay="300"/>
                                  </p:stCondLst>
                                  <p:endCondLst>
                                    <p:cond evt="begin" delay="0">
                                      <p:tn val="11"/>
                                    </p:cond>
                                  </p:end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600"/>
                                        <p:tgtEl>
                                          <p:spTgt spid="11">
                                            <p:txEl>
                                              <p:pRg st="0" end="0"/>
                                            </p:txEl>
                                          </p:spTgt>
                                        </p:tgtEl>
                                      </p:cBhvr>
                                    </p:animEffect>
                                    <p:anim calcmode="lin" valueType="num">
                                      <p:cBhvr>
                                        <p:cTn id="14" dur="6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5" dur="540" decel="100000" fill="hold"/>
                                        <p:tgtEl>
                                          <p:spTgt spid="11">
                                            <p:txEl>
                                              <p:pRg st="0" end="0"/>
                                            </p:txEl>
                                          </p:spTgt>
                                        </p:tgtEl>
                                        <p:attrNameLst>
                                          <p:attrName>ppt_y</p:attrName>
                                        </p:attrNameLst>
                                      </p:cBhvr>
                                      <p:tavLst>
                                        <p:tav tm="0">
                                          <p:val>
                                            <p:strVal val="#ppt_y+1"/>
                                          </p:val>
                                        </p:tav>
                                        <p:tav tm="100000">
                                          <p:val>
                                            <p:strVal val="#ppt_y-.03"/>
                                          </p:val>
                                        </p:tav>
                                      </p:tavLst>
                                    </p:anim>
                                    <p:anim calcmode="lin" valueType="num">
                                      <p:cBhvr>
                                        <p:cTn id="16" dur="60" accel="100000" fill="hold">
                                          <p:stCondLst>
                                            <p:cond delay="540"/>
                                          </p:stCondLst>
                                        </p:cTn>
                                        <p:tgtEl>
                                          <p:spTgt spid="11">
                                            <p:txEl>
                                              <p:pRg st="0" end="0"/>
                                            </p:txEl>
                                          </p:spTgt>
                                        </p:tgtEl>
                                        <p:attrNameLst>
                                          <p:attrName>ppt_y</p:attrName>
                                        </p:attrNameLst>
                                      </p:cBhvr>
                                      <p:tavLst>
                                        <p:tav tm="0">
                                          <p:val>
                                            <p:strVal val="#ppt_y-.03"/>
                                          </p:val>
                                        </p:tav>
                                        <p:tav tm="100000">
                                          <p:val>
                                            <p:strVal val="#ppt_y"/>
                                          </p:val>
                                        </p:tav>
                                      </p:tavLst>
                                    </p:anim>
                                  </p:childTnLst>
                                </p:cTn>
                              </p:par>
                              <p:par>
                                <p:cTn id="17" presetID="10" presetClass="entr" presetSubtype="0" fill="hold" grpId="0" nodeType="withEffect" nodePh="1">
                                  <p:stCondLst>
                                    <p:cond delay="500"/>
                                  </p:stCondLst>
                                  <p:endCondLst>
                                    <p:cond evt="begin" delay="0">
                                      <p:tn val="17"/>
                                    </p:cond>
                                  </p:end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11" grpId="0" build="p">
        <p:tmplLst>
          <p:tmpl lvl="1">
            <p:tnLst>
              <p:par>
                <p:cTn presetID="37" presetClass="entr" presetSubtype="0" fill="hold" nodeType="withEffect" nodePh="1">
                  <p:stCondLst>
                    <p:cond delay="300"/>
                  </p:stCondLst>
                  <p:endCondLst>
                    <p:cond delay="0"/>
                  </p:endCondLst>
                  <p:childTnLst>
                    <p:set>
                      <p:cBhvr>
                        <p:cTn dur="1" fill="hold">
                          <p:stCondLst>
                            <p:cond delay="0"/>
                          </p:stCondLst>
                        </p:cTn>
                        <p:tgtEl>
                          <p:spTgt spid="11"/>
                        </p:tgtEl>
                        <p:attrNameLst>
                          <p:attrName>style.visibility</p:attrName>
                        </p:attrNameLst>
                      </p:cBhvr>
                      <p:to>
                        <p:strVal val="visible"/>
                      </p:to>
                    </p:set>
                    <p:animEffect transition="in" filter="fade">
                      <p:cBhvr>
                        <p:cTn dur="600"/>
                        <p:tgtEl>
                          <p:spTgt spid="11"/>
                        </p:tgtEl>
                      </p:cBhvr>
                    </p:animEffect>
                    <p:anim calcmode="lin" valueType="num">
                      <p:cBhvr>
                        <p:cTn dur="600" fill="hold"/>
                        <p:tgtEl>
                          <p:spTgt spid="11"/>
                        </p:tgtEl>
                        <p:attrNameLst>
                          <p:attrName>ppt_x</p:attrName>
                        </p:attrNameLst>
                      </p:cBhvr>
                      <p:tavLst>
                        <p:tav tm="0">
                          <p:val>
                            <p:strVal val="#ppt_x"/>
                          </p:val>
                        </p:tav>
                        <p:tav tm="100000">
                          <p:val>
                            <p:strVal val="#ppt_x"/>
                          </p:val>
                        </p:tav>
                      </p:tavLst>
                    </p:anim>
                    <p:anim calcmode="lin" valueType="num">
                      <p:cBhvr>
                        <p:cTn dur="540" decel="100000" fill="hold"/>
                        <p:tgtEl>
                          <p:spTgt spid="11"/>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11"/>
                        </p:tgtEl>
                        <p:attrNameLst>
                          <p:attrName>ppt_y</p:attrName>
                        </p:attrNameLst>
                      </p:cBhvr>
                      <p:tavLst>
                        <p:tav tm="0">
                          <p:val>
                            <p:strVal val="#ppt_y-.03"/>
                          </p:val>
                        </p:tav>
                        <p:tav tm="100000">
                          <p:val>
                            <p:strVal val="#ppt_y"/>
                          </p:val>
                        </p:tav>
                      </p:tavLst>
                    </p:anim>
                  </p:childTnLst>
                </p:cTn>
              </p:par>
            </p:tnLst>
          </p:tmpl>
        </p:tmplLst>
      </p:bldP>
    </p:bldLst>
  </p:timing>
  <p:hf sldNum="0" ftr="0" dt="0"/>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9.xml"/><Relationship Id="rId2" Type="http://schemas.openxmlformats.org/officeDocument/2006/relationships/slideLayout" Target="../slideLayouts/slideLayout68.xml"/><Relationship Id="rId1" Type="http://schemas.openxmlformats.org/officeDocument/2006/relationships/slideLayout" Target="../slideLayouts/slideLayout67.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5E6EA"/>
        </a:solidFill>
        <a:effectLst/>
      </p:bgPr>
    </p:bg>
    <p:spTree>
      <p:nvGrpSpPr>
        <p:cNvPr id="1" name=""/>
        <p:cNvGrpSpPr/>
        <p:nvPr/>
      </p:nvGrpSpPr>
      <p:grpSpPr>
        <a:xfrm>
          <a:off x="0" y="0"/>
          <a:ext cx="0" cy="0"/>
          <a:chOff x="0" y="0"/>
          <a:chExt cx="0" cy="0"/>
        </a:xfrm>
      </p:grpSpPr>
      <p:sp>
        <p:nvSpPr>
          <p:cNvPr id="3" name="Shape 36"/>
          <p:cNvSpPr/>
          <p:nvPr userDrawn="1"/>
        </p:nvSpPr>
        <p:spPr>
          <a:xfrm rot="962435">
            <a:off x="8565094" y="153152"/>
            <a:ext cx="912288" cy="347116"/>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solidFill>
            <a:schemeClr val="accent2"/>
          </a:solidFill>
          <a:ln w="12700">
            <a:miter lim="400000"/>
          </a:ln>
          <a:effectLst/>
        </p:spPr>
        <p:txBody>
          <a:bodyPr lIns="0" tIns="0" rIns="0" bIns="0" anchor="ctr"/>
          <a:lstStyle/>
          <a:p>
            <a:pPr lvl="0">
              <a:defRPr sz="2400"/>
            </a:pPr>
            <a:endParaRPr/>
          </a:p>
        </p:txBody>
      </p:sp>
      <p:sp>
        <p:nvSpPr>
          <p:cNvPr id="8" name="Slide Number Placeholder 5"/>
          <p:cNvSpPr txBox="1"/>
          <p:nvPr userDrawn="1"/>
        </p:nvSpPr>
        <p:spPr>
          <a:xfrm>
            <a:off x="8781301" y="187560"/>
            <a:ext cx="280730" cy="246221"/>
          </a:xfrm>
          <a:prstGeom prst="rect">
            <a:avLst/>
          </a:prstGeom>
        </p:spPr>
        <p:txBody>
          <a:bodyPr vert="horz" wrap="none" lIns="91440" tIns="45720" rIns="91440" bIns="45720" rtlCol="0" anchor="ctr">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1A290D8D-6BA0-418D-AFED-C65293F70DA0}" type="slidenum">
              <a:rPr lang="en-US" sz="900" smtClean="0">
                <a:solidFill>
                  <a:schemeClr val="bg1">
                    <a:alpha val="50000"/>
                  </a:schemeClr>
                </a:solidFill>
                <a:latin typeface="Lato Regular" panose="020F0502020204030203"/>
                <a:ea typeface="Open Sans Light" panose="020B0306030504020204" pitchFamily="34" charset="0"/>
                <a:cs typeface="Lato Regular" panose="020F0502020204030203"/>
              </a:rPr>
              <a:t>‹#›</a:t>
            </a:fld>
            <a:endParaRPr lang="en-US" sz="900" dirty="0">
              <a:solidFill>
                <a:schemeClr val="bg1">
                  <a:alpha val="50000"/>
                </a:schemeClr>
              </a:solidFill>
              <a:latin typeface="Lato Regular" panose="020F0502020204030203"/>
              <a:ea typeface="Open Sans Light" panose="020B0306030504020204" pitchFamily="34" charset="0"/>
              <a:cs typeface="Lato Regular" panose="020F0502020204030203"/>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715" r:id="rId4"/>
    <p:sldLayoutId id="2147483786"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 id="2147483682" r:id="rId36"/>
    <p:sldLayoutId id="2147483683" r:id="rId37"/>
    <p:sldLayoutId id="2147483684" r:id="rId38"/>
    <p:sldLayoutId id="2147483685" r:id="rId39"/>
    <p:sldLayoutId id="2147483686" r:id="rId40"/>
    <p:sldLayoutId id="2147483687" r:id="rId41"/>
    <p:sldLayoutId id="2147483688" r:id="rId42"/>
    <p:sldLayoutId id="2147483689" r:id="rId43"/>
    <p:sldLayoutId id="2147483690" r:id="rId44"/>
    <p:sldLayoutId id="2147483691" r:id="rId45"/>
    <p:sldLayoutId id="2147483692" r:id="rId46"/>
    <p:sldLayoutId id="2147483693" r:id="rId47"/>
    <p:sldLayoutId id="2147483694" r:id="rId48"/>
    <p:sldLayoutId id="2147483695" r:id="rId49"/>
    <p:sldLayoutId id="2147483696" r:id="rId50"/>
    <p:sldLayoutId id="2147483697" r:id="rId51"/>
    <p:sldLayoutId id="2147483698" r:id="rId52"/>
    <p:sldLayoutId id="2147483699" r:id="rId53"/>
    <p:sldLayoutId id="2147483700" r:id="rId54"/>
    <p:sldLayoutId id="2147483701" r:id="rId55"/>
    <p:sldLayoutId id="2147483702" r:id="rId56"/>
    <p:sldLayoutId id="2147483703" r:id="rId57"/>
    <p:sldLayoutId id="2147483704" r:id="rId58"/>
    <p:sldLayoutId id="2147483705" r:id="rId59"/>
    <p:sldLayoutId id="2147483706" r:id="rId60"/>
    <p:sldLayoutId id="2147483707" r:id="rId61"/>
    <p:sldLayoutId id="2147483708" r:id="rId62"/>
    <p:sldLayoutId id="2147483709" r:id="rId63"/>
    <p:sldLayoutId id="2147483710" r:id="rId64"/>
    <p:sldLayoutId id="2147483711" r:id="rId65"/>
    <p:sldLayoutId id="2147483712" r:id="rId66"/>
  </p:sldLayoutIdLst>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hf sldNum="0" ftr="0" dt="0"/>
  <p:txStyles>
    <p:titleStyle>
      <a:lvl1pPr algn="l" defTabSz="685165" rtl="0" eaLnBrk="1" latinLnBrk="0" hangingPunct="1">
        <a:lnSpc>
          <a:spcPct val="90000"/>
        </a:lnSpc>
        <a:spcBef>
          <a:spcPct val="0"/>
        </a:spcBef>
        <a:buNone/>
        <a:defRPr sz="2100" kern="1200">
          <a:solidFill>
            <a:schemeClr val="tx1"/>
          </a:solidFill>
          <a:latin typeface="+mj-lt"/>
          <a:ea typeface="Open Sans Light" panose="020B0306030504020204" pitchFamily="34" charset="0"/>
          <a:cs typeface="Open Sans Light" panose="020B0306030504020204" pitchFamily="34" charset="0"/>
        </a:defRPr>
      </a:lvl1pPr>
    </p:titleStyle>
    <p:bodyStyle>
      <a:lvl1pPr marL="171450" indent="-171450" algn="l" defTabSz="685165"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Open Sans Light" panose="020B0306030504020204" pitchFamily="34" charset="0"/>
          <a:cs typeface="Open Sans Light" panose="020B0306030504020204" pitchFamily="34" charset="0"/>
        </a:defRPr>
      </a:lvl1pPr>
      <a:lvl2pPr marL="5143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685165" rtl="0" eaLnBrk="1" latinLnBrk="0" hangingPunct="1">
        <a:defRPr sz="1400" kern="1200">
          <a:solidFill>
            <a:schemeClr val="tx1"/>
          </a:solidFill>
          <a:latin typeface="+mn-lt"/>
          <a:ea typeface="+mn-ea"/>
          <a:cs typeface="+mn-cs"/>
        </a:defRPr>
      </a:lvl1pPr>
      <a:lvl2pPr marL="342900" algn="l" defTabSz="685165" rtl="0" eaLnBrk="1" latinLnBrk="0" hangingPunct="1">
        <a:defRPr sz="1400" kern="1200">
          <a:solidFill>
            <a:schemeClr val="tx1"/>
          </a:solidFill>
          <a:latin typeface="+mn-lt"/>
          <a:ea typeface="+mn-ea"/>
          <a:cs typeface="+mn-cs"/>
        </a:defRPr>
      </a:lvl2pPr>
      <a:lvl3pPr marL="685800" algn="l" defTabSz="685165" rtl="0" eaLnBrk="1" latinLnBrk="0" hangingPunct="1">
        <a:defRPr sz="1400" kern="1200">
          <a:solidFill>
            <a:schemeClr val="tx1"/>
          </a:solidFill>
          <a:latin typeface="+mn-lt"/>
          <a:ea typeface="+mn-ea"/>
          <a:cs typeface="+mn-cs"/>
        </a:defRPr>
      </a:lvl3pPr>
      <a:lvl4pPr marL="1028700" algn="l" defTabSz="685165" rtl="0" eaLnBrk="1" latinLnBrk="0" hangingPunct="1">
        <a:defRPr sz="1400" kern="1200">
          <a:solidFill>
            <a:schemeClr val="tx1"/>
          </a:solidFill>
          <a:latin typeface="+mn-lt"/>
          <a:ea typeface="+mn-ea"/>
          <a:cs typeface="+mn-cs"/>
        </a:defRPr>
      </a:lvl4pPr>
      <a:lvl5pPr marL="1371600" algn="l" defTabSz="685165" rtl="0" eaLnBrk="1" latinLnBrk="0" hangingPunct="1">
        <a:defRPr sz="1400" kern="1200">
          <a:solidFill>
            <a:schemeClr val="tx1"/>
          </a:solidFill>
          <a:latin typeface="+mn-lt"/>
          <a:ea typeface="+mn-ea"/>
          <a:cs typeface="+mn-cs"/>
        </a:defRPr>
      </a:lvl5pPr>
      <a:lvl6pPr marL="1714500" algn="l" defTabSz="685165" rtl="0" eaLnBrk="1" latinLnBrk="0" hangingPunct="1">
        <a:defRPr sz="1400" kern="1200">
          <a:solidFill>
            <a:schemeClr val="tx1"/>
          </a:solidFill>
          <a:latin typeface="+mn-lt"/>
          <a:ea typeface="+mn-ea"/>
          <a:cs typeface="+mn-cs"/>
        </a:defRPr>
      </a:lvl6pPr>
      <a:lvl7pPr marL="2057400" algn="l" defTabSz="685165" rtl="0" eaLnBrk="1" latinLnBrk="0" hangingPunct="1">
        <a:defRPr sz="1400" kern="1200">
          <a:solidFill>
            <a:schemeClr val="tx1"/>
          </a:solidFill>
          <a:latin typeface="+mn-lt"/>
          <a:ea typeface="+mn-ea"/>
          <a:cs typeface="+mn-cs"/>
        </a:defRPr>
      </a:lvl7pPr>
      <a:lvl8pPr marL="2400300" algn="l" defTabSz="685165" rtl="0" eaLnBrk="1" latinLnBrk="0" hangingPunct="1">
        <a:defRPr sz="1400" kern="1200">
          <a:solidFill>
            <a:schemeClr val="tx1"/>
          </a:solidFill>
          <a:latin typeface="+mn-lt"/>
          <a:ea typeface="+mn-ea"/>
          <a:cs typeface="+mn-cs"/>
        </a:defRPr>
      </a:lvl8pPr>
      <a:lvl9pPr marL="2743200" algn="l" defTabSz="685165"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106003"/>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Lst>
  <p:transition>
    <p:random/>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15.xml"/><Relationship Id="rId1" Type="http://schemas.openxmlformats.org/officeDocument/2006/relationships/vmlDrawing" Target="../drawings/vmlDrawing1.v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35.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6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20.xml"/><Relationship Id="rId4"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0.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占位符 27"/>
          <p:cNvPicPr>
            <a:picLocks noGrp="1" noChangeAspect="1"/>
          </p:cNvPicPr>
          <p:nvPr>
            <p:ph type="pic" sz="quarter" idx="11"/>
          </p:nvPr>
        </p:nvPicPr>
        <p:blipFill>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a:fillRect/>
          </a:stretch>
        </p:blipFill>
        <p:spPr/>
      </p:pic>
      <p:sp>
        <p:nvSpPr>
          <p:cNvPr id="21" name="Slide Number Placeholder 5"/>
          <p:cNvSpPr txBox="1"/>
          <p:nvPr/>
        </p:nvSpPr>
        <p:spPr>
          <a:xfrm>
            <a:off x="5441975" y="1581618"/>
            <a:ext cx="2631362" cy="276999"/>
          </a:xfrm>
          <a:prstGeom prst="rect">
            <a:avLst/>
          </a:prstGeom>
        </p:spPr>
        <p:txBody>
          <a:bodyPr vert="horz" wrap="square" lIns="0" tIns="45720" rIns="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800">
              <a:defRPr/>
            </a:pPr>
            <a:r>
              <a:rPr lang="zh-CN" altLang="en-US" dirty="0">
                <a:solidFill>
                  <a:schemeClr val="tx1">
                    <a:alpha val="70000"/>
                  </a:schemeClr>
                </a:solidFill>
                <a:latin typeface="Arial"/>
                <a:ea typeface="微软雅黑"/>
                <a:cs typeface="Lato Bold" panose="020F0502020204030203"/>
                <a:sym typeface="Arial"/>
              </a:rPr>
              <a:t>数据挖掘</a:t>
            </a:r>
          </a:p>
        </p:txBody>
      </p:sp>
      <p:sp>
        <p:nvSpPr>
          <p:cNvPr id="26" name="Slide Number Placeholder 5"/>
          <p:cNvSpPr txBox="1"/>
          <p:nvPr/>
        </p:nvSpPr>
        <p:spPr>
          <a:xfrm>
            <a:off x="5441975" y="2934694"/>
            <a:ext cx="2631362" cy="307777"/>
          </a:xfrm>
          <a:prstGeom prst="rect">
            <a:avLst/>
          </a:prstGeom>
        </p:spPr>
        <p:txBody>
          <a:bodyPr vert="horz" wrap="square" lIns="0" tIns="45720" rIns="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zh-CN" altLang="en-US" sz="1400" dirty="0">
                <a:solidFill>
                  <a:schemeClr val="tx1">
                    <a:alpha val="70000"/>
                  </a:schemeClr>
                </a:solidFill>
                <a:latin typeface="Arial"/>
                <a:ea typeface="微软雅黑"/>
                <a:cs typeface="Lato Regular" panose="020F0502020204030203"/>
                <a:sym typeface="Arial"/>
              </a:rPr>
              <a:t>兰子豪 陈时律 周轩哲 黄斌</a:t>
            </a:r>
            <a:endParaRPr lang="en-US" sz="1400" dirty="0">
              <a:solidFill>
                <a:schemeClr val="tx1">
                  <a:alpha val="70000"/>
                </a:schemeClr>
              </a:solidFill>
              <a:latin typeface="Arial"/>
              <a:ea typeface="微软雅黑"/>
              <a:cs typeface="Lato Regular" panose="020F0502020204030203"/>
              <a:sym typeface="Arial"/>
            </a:endParaRPr>
          </a:p>
        </p:txBody>
      </p:sp>
      <p:sp>
        <p:nvSpPr>
          <p:cNvPr id="15" name="Shape 34"/>
          <p:cNvSpPr/>
          <p:nvPr/>
        </p:nvSpPr>
        <p:spPr>
          <a:xfrm>
            <a:off x="973505" y="2565674"/>
            <a:ext cx="3232217" cy="1229821"/>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gradFill flip="none" rotWithShape="1">
            <a:gsLst>
              <a:gs pos="92000">
                <a:schemeClr val="accent3">
                  <a:lumMod val="50000"/>
                  <a:alpha val="0"/>
                </a:schemeClr>
              </a:gs>
              <a:gs pos="0">
                <a:schemeClr val="accent5">
                  <a:alpha val="85000"/>
                </a:schemeClr>
              </a:gs>
            </a:gsLst>
            <a:path path="circle">
              <a:fillToRect l="100000" t="100000"/>
            </a:path>
            <a:tileRect r="-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16" name="Shape 37"/>
          <p:cNvSpPr/>
          <p:nvPr/>
        </p:nvSpPr>
        <p:spPr>
          <a:xfrm>
            <a:off x="3192541" y="3121089"/>
            <a:ext cx="1483757" cy="564553"/>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gradFill flip="none" rotWithShape="1">
            <a:gsLst>
              <a:gs pos="86000">
                <a:schemeClr val="bg1">
                  <a:alpha val="0"/>
                </a:schemeClr>
              </a:gs>
              <a:gs pos="0">
                <a:schemeClr val="accent4">
                  <a:alpha val="85000"/>
                </a:schemeClr>
              </a:gs>
            </a:gsLst>
            <a:path path="circle">
              <a:fillToRect l="100000" t="100000"/>
            </a:path>
            <a:tileRect r="-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17" name="Shape 35"/>
          <p:cNvSpPr/>
          <p:nvPr/>
        </p:nvSpPr>
        <p:spPr>
          <a:xfrm>
            <a:off x="3564316" y="2341722"/>
            <a:ext cx="1645547" cy="748001"/>
          </a:xfrm>
          <a:custGeom>
            <a:avLst/>
            <a:gdLst/>
            <a:ahLst/>
            <a:cxnLst>
              <a:cxn ang="0">
                <a:pos x="wd2" y="hd2"/>
              </a:cxn>
              <a:cxn ang="5400000">
                <a:pos x="wd2" y="hd2"/>
              </a:cxn>
              <a:cxn ang="10800000">
                <a:pos x="wd2" y="hd2"/>
              </a:cxn>
              <a:cxn ang="16200000">
                <a:pos x="wd2" y="hd2"/>
              </a:cxn>
            </a:cxnLst>
            <a:rect l="0" t="0" r="r" b="b"/>
            <a:pathLst>
              <a:path w="21600" h="19570" extrusionOk="0">
                <a:moveTo>
                  <a:pt x="0" y="5045"/>
                </a:moveTo>
                <a:cubicBezTo>
                  <a:pt x="1232" y="3667"/>
                  <a:pt x="2513" y="2523"/>
                  <a:pt x="3826" y="1616"/>
                </a:cubicBezTo>
                <a:cubicBezTo>
                  <a:pt x="5222" y="650"/>
                  <a:pt x="6687" y="-71"/>
                  <a:pt x="8195" y="5"/>
                </a:cubicBezTo>
                <a:cubicBezTo>
                  <a:pt x="9819" y="88"/>
                  <a:pt x="11388" y="1108"/>
                  <a:pt x="12794" y="2726"/>
                </a:cubicBezTo>
                <a:cubicBezTo>
                  <a:pt x="13644" y="3704"/>
                  <a:pt x="14426" y="4892"/>
                  <a:pt x="15233" y="6004"/>
                </a:cubicBezTo>
                <a:cubicBezTo>
                  <a:pt x="16176" y="7303"/>
                  <a:pt x="17154" y="8497"/>
                  <a:pt x="18210" y="9355"/>
                </a:cubicBezTo>
                <a:cubicBezTo>
                  <a:pt x="19287" y="10231"/>
                  <a:pt x="20432" y="10747"/>
                  <a:pt x="21600" y="10877"/>
                </a:cubicBezTo>
                <a:cubicBezTo>
                  <a:pt x="20016" y="18165"/>
                  <a:pt x="15774" y="21529"/>
                  <a:pt x="12111" y="18400"/>
                </a:cubicBezTo>
                <a:cubicBezTo>
                  <a:pt x="10487" y="17012"/>
                  <a:pt x="9233" y="14418"/>
                  <a:pt x="7811" y="12341"/>
                </a:cubicBezTo>
                <a:cubicBezTo>
                  <a:pt x="6734" y="10768"/>
                  <a:pt x="5557" y="9492"/>
                  <a:pt x="4347" y="8366"/>
                </a:cubicBezTo>
                <a:cubicBezTo>
                  <a:pt x="2939" y="7055"/>
                  <a:pt x="1487" y="5946"/>
                  <a:pt x="0" y="5045"/>
                </a:cubicBezTo>
                <a:close/>
              </a:path>
            </a:pathLst>
          </a:custGeom>
          <a:gradFill flip="none" rotWithShape="1">
            <a:gsLst>
              <a:gs pos="95000">
                <a:schemeClr val="accent3">
                  <a:alpha val="0"/>
                </a:schemeClr>
              </a:gs>
              <a:gs pos="0">
                <a:schemeClr val="accent3">
                  <a:alpha val="85000"/>
                </a:schemeClr>
              </a:gs>
            </a:gsLst>
            <a:path path="circle">
              <a:fillToRect l="100000" t="100000"/>
            </a:path>
            <a:tileRect r="-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18" name="Shape 36"/>
          <p:cNvSpPr/>
          <p:nvPr/>
        </p:nvSpPr>
        <p:spPr>
          <a:xfrm rot="962435">
            <a:off x="4590153" y="3065840"/>
            <a:ext cx="1037677" cy="394825"/>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gradFill flip="none" rotWithShape="1">
            <a:gsLst>
              <a:gs pos="0">
                <a:schemeClr val="accent2">
                  <a:lumMod val="50000"/>
                  <a:alpha val="0"/>
                </a:schemeClr>
              </a:gs>
              <a:gs pos="100000">
                <a:schemeClr val="accent2">
                  <a:alpha val="85000"/>
                </a:schemeClr>
              </a:gs>
            </a:gsLst>
            <a:path path="circle">
              <a:fillToRect t="100000" r="100000"/>
            </a:path>
            <a:tileRect l="-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2" name="矩形 1">
            <a:extLst>
              <a:ext uri="{FF2B5EF4-FFF2-40B4-BE49-F238E27FC236}">
                <a16:creationId xmlns:a16="http://schemas.microsoft.com/office/drawing/2014/main" id="{11B381A6-1963-3FA8-7F7E-15917725E3DA}"/>
              </a:ext>
            </a:extLst>
          </p:cNvPr>
          <p:cNvSpPr/>
          <p:nvPr/>
        </p:nvSpPr>
        <p:spPr>
          <a:xfrm>
            <a:off x="5280328" y="1880057"/>
            <a:ext cx="2954655" cy="923330"/>
          </a:xfrm>
          <a:prstGeom prst="rect">
            <a:avLst/>
          </a:prstGeom>
          <a:noFill/>
        </p:spPr>
        <p:txBody>
          <a:bodyPr wrap="none" lIns="91440" tIns="45720" rIns="91440" bIns="45720">
            <a:spAutoFit/>
          </a:bodyPr>
          <a:lstStyle/>
          <a:p>
            <a:pPr algn="ctr"/>
            <a:r>
              <a:rPr lang="zh-CN" alt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预期寿命</a:t>
            </a:r>
          </a:p>
        </p:txBody>
      </p:sp>
    </p:spTree>
  </p:cSld>
  <p:clrMapOvr>
    <a:masterClrMapping/>
  </p:clrMapOvr>
  <p:transition>
    <p:random/>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9000">
                                      <p:stCondLst>
                                        <p:cond delay="250"/>
                                      </p:stCondLst>
                                      <p:childTnLst>
                                        <p:set>
                                          <p:cBhvr>
                                            <p:cTn id="6" dur="1" fill="hold">
                                              <p:stCondLst>
                                                <p:cond delay="0"/>
                                              </p:stCondLst>
                                            </p:cTn>
                                            <p:tgtEl>
                                              <p:spTgt spid="21"/>
                                            </p:tgtEl>
                                            <p:attrNameLst>
                                              <p:attrName>style.visibility</p:attrName>
                                            </p:attrNameLst>
                                          </p:cBhvr>
                                          <p:to>
                                            <p:strVal val="visible"/>
                                          </p:to>
                                        </p:set>
                                        <p:anim calcmode="lin" valueType="num" p14:bounceEnd="59000">
                                          <p:cBhvr additive="base">
                                            <p:cTn id="7" dur="1250" fill="hold"/>
                                            <p:tgtEl>
                                              <p:spTgt spid="21"/>
                                            </p:tgtEl>
                                            <p:attrNameLst>
                                              <p:attrName>ppt_x</p:attrName>
                                            </p:attrNameLst>
                                          </p:cBhvr>
                                          <p:tavLst>
                                            <p:tav tm="0">
                                              <p:val>
                                                <p:strVal val="1+#ppt_w/2"/>
                                              </p:val>
                                            </p:tav>
                                            <p:tav tm="100000">
                                              <p:val>
                                                <p:strVal val="#ppt_x"/>
                                              </p:val>
                                            </p:tav>
                                          </p:tavLst>
                                        </p:anim>
                                        <p:anim calcmode="lin" valueType="num" p14:bounceEnd="59000">
                                          <p:cBhvr additive="base">
                                            <p:cTn id="8" dur="12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59000">
                                      <p:stCondLst>
                                        <p:cond delay="250"/>
                                      </p:stCondLst>
                                      <p:childTnLst>
                                        <p:set>
                                          <p:cBhvr>
                                            <p:cTn id="10" dur="1" fill="hold">
                                              <p:stCondLst>
                                                <p:cond delay="0"/>
                                              </p:stCondLst>
                                            </p:cTn>
                                            <p:tgtEl>
                                              <p:spTgt spid="26"/>
                                            </p:tgtEl>
                                            <p:attrNameLst>
                                              <p:attrName>style.visibility</p:attrName>
                                            </p:attrNameLst>
                                          </p:cBhvr>
                                          <p:to>
                                            <p:strVal val="visible"/>
                                          </p:to>
                                        </p:set>
                                        <p:anim calcmode="lin" valueType="num" p14:bounceEnd="59000">
                                          <p:cBhvr additive="base">
                                            <p:cTn id="11" dur="1250" fill="hold"/>
                                            <p:tgtEl>
                                              <p:spTgt spid="26"/>
                                            </p:tgtEl>
                                            <p:attrNameLst>
                                              <p:attrName>ppt_x</p:attrName>
                                            </p:attrNameLst>
                                          </p:cBhvr>
                                          <p:tavLst>
                                            <p:tav tm="0">
                                              <p:val>
                                                <p:strVal val="1+#ppt_w/2"/>
                                              </p:val>
                                            </p:tav>
                                            <p:tav tm="100000">
                                              <p:val>
                                                <p:strVal val="#ppt_x"/>
                                              </p:val>
                                            </p:tav>
                                          </p:tavLst>
                                        </p:anim>
                                        <p:anim calcmode="lin" valueType="num" p14:bounceEnd="59000">
                                          <p:cBhvr additive="base">
                                            <p:cTn id="12" dur="1250" fill="hold"/>
                                            <p:tgtEl>
                                              <p:spTgt spid="26"/>
                                            </p:tgtEl>
                                            <p:attrNameLst>
                                              <p:attrName>ppt_y</p:attrName>
                                            </p:attrNameLst>
                                          </p:cBhvr>
                                          <p:tavLst>
                                            <p:tav tm="0">
                                              <p:val>
                                                <p:strVal val="#ppt_y"/>
                                              </p:val>
                                            </p:tav>
                                            <p:tav tm="100000">
                                              <p:val>
                                                <p:strVal val="#ppt_y"/>
                                              </p:val>
                                            </p:tav>
                                          </p:tavLst>
                                        </p:anim>
                                      </p:childTnLst>
                                    </p:cTn>
                                  </p:par>
                                  <p:par>
                                    <p:cTn id="13" presetID="22" presetClass="entr" presetSubtype="2"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22" presetClass="entr" presetSubtype="2" fill="hold" grpId="0" nodeType="withEffect">
                                      <p:stCondLst>
                                        <p:cond delay="600"/>
                                      </p:stCondLst>
                                      <p:childTnLst>
                                        <p:set>
                                          <p:cBhvr>
                                            <p:cTn id="17" dur="1" fill="hold">
                                              <p:stCondLst>
                                                <p:cond delay="0"/>
                                              </p:stCondLst>
                                            </p:cTn>
                                            <p:tgtEl>
                                              <p:spTgt spid="17"/>
                                            </p:tgtEl>
                                            <p:attrNameLst>
                                              <p:attrName>style.visibility</p:attrName>
                                            </p:attrNameLst>
                                          </p:cBhvr>
                                          <p:to>
                                            <p:strVal val="visible"/>
                                          </p:to>
                                        </p:set>
                                        <p:animEffect transition="in" filter="wipe(right)">
                                          <p:cBhvr>
                                            <p:cTn id="18" dur="500"/>
                                            <p:tgtEl>
                                              <p:spTgt spid="17"/>
                                            </p:tgtEl>
                                          </p:cBhvr>
                                        </p:animEffect>
                                      </p:childTnLst>
                                    </p:cTn>
                                  </p:par>
                                  <p:par>
                                    <p:cTn id="19" presetID="22" presetClass="entr" presetSubtype="2" fill="hold" grpId="0" nodeType="withEffect">
                                      <p:stCondLst>
                                        <p:cond delay="70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par>
                                    <p:cTn id="22" presetID="22" presetClass="entr" presetSubtype="2" fill="hold" grpId="0" nodeType="withEffect">
                                      <p:stCondLst>
                                        <p:cond delay="80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500"/>
                                            <p:tgtEl>
                                              <p:spTgt spid="16"/>
                                            </p:tgtEl>
                                          </p:cBhvr>
                                        </p:animEffect>
                                      </p:childTnLst>
                                    </p:cTn>
                                  </p:par>
                                  <p:par>
                                    <p:cTn id="25" presetID="1" presetClass="entr" presetSubtype="0" fill="hold" grpId="0" nodeType="withEffect">
                                      <p:stCondLst>
                                        <p:cond delay="80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P spid="15" grpId="0" animBg="1"/>
          <p:bldP spid="16" grpId="0" animBg="1"/>
          <p:bldP spid="17" grpId="0" animBg="1"/>
          <p:bldP spid="18" grpId="0" animBg="1"/>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5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250" fill="hold"/>
                                            <p:tgtEl>
                                              <p:spTgt spid="21"/>
                                            </p:tgtEl>
                                            <p:attrNameLst>
                                              <p:attrName>ppt_x</p:attrName>
                                            </p:attrNameLst>
                                          </p:cBhvr>
                                          <p:tavLst>
                                            <p:tav tm="0">
                                              <p:val>
                                                <p:strVal val="1+#ppt_w/2"/>
                                              </p:val>
                                            </p:tav>
                                            <p:tav tm="100000">
                                              <p:val>
                                                <p:strVal val="#ppt_x"/>
                                              </p:val>
                                            </p:tav>
                                          </p:tavLst>
                                        </p:anim>
                                        <p:anim calcmode="lin" valueType="num">
                                          <p:cBhvr additive="base">
                                            <p:cTn id="8" dur="12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5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250" fill="hold"/>
                                            <p:tgtEl>
                                              <p:spTgt spid="26"/>
                                            </p:tgtEl>
                                            <p:attrNameLst>
                                              <p:attrName>ppt_x</p:attrName>
                                            </p:attrNameLst>
                                          </p:cBhvr>
                                          <p:tavLst>
                                            <p:tav tm="0">
                                              <p:val>
                                                <p:strVal val="1+#ppt_w/2"/>
                                              </p:val>
                                            </p:tav>
                                            <p:tav tm="100000">
                                              <p:val>
                                                <p:strVal val="#ppt_x"/>
                                              </p:val>
                                            </p:tav>
                                          </p:tavLst>
                                        </p:anim>
                                        <p:anim calcmode="lin" valueType="num">
                                          <p:cBhvr additive="base">
                                            <p:cTn id="12" dur="1250" fill="hold"/>
                                            <p:tgtEl>
                                              <p:spTgt spid="26"/>
                                            </p:tgtEl>
                                            <p:attrNameLst>
                                              <p:attrName>ppt_y</p:attrName>
                                            </p:attrNameLst>
                                          </p:cBhvr>
                                          <p:tavLst>
                                            <p:tav tm="0">
                                              <p:val>
                                                <p:strVal val="#ppt_y"/>
                                              </p:val>
                                            </p:tav>
                                            <p:tav tm="100000">
                                              <p:val>
                                                <p:strVal val="#ppt_y"/>
                                              </p:val>
                                            </p:tav>
                                          </p:tavLst>
                                        </p:anim>
                                      </p:childTnLst>
                                    </p:cTn>
                                  </p:par>
                                  <p:par>
                                    <p:cTn id="13" presetID="22" presetClass="entr" presetSubtype="2"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22" presetClass="entr" presetSubtype="2" fill="hold" grpId="0" nodeType="withEffect">
                                      <p:stCondLst>
                                        <p:cond delay="600"/>
                                      </p:stCondLst>
                                      <p:childTnLst>
                                        <p:set>
                                          <p:cBhvr>
                                            <p:cTn id="17" dur="1" fill="hold">
                                              <p:stCondLst>
                                                <p:cond delay="0"/>
                                              </p:stCondLst>
                                            </p:cTn>
                                            <p:tgtEl>
                                              <p:spTgt spid="17"/>
                                            </p:tgtEl>
                                            <p:attrNameLst>
                                              <p:attrName>style.visibility</p:attrName>
                                            </p:attrNameLst>
                                          </p:cBhvr>
                                          <p:to>
                                            <p:strVal val="visible"/>
                                          </p:to>
                                        </p:set>
                                        <p:animEffect transition="in" filter="wipe(right)">
                                          <p:cBhvr>
                                            <p:cTn id="18" dur="500"/>
                                            <p:tgtEl>
                                              <p:spTgt spid="17"/>
                                            </p:tgtEl>
                                          </p:cBhvr>
                                        </p:animEffect>
                                      </p:childTnLst>
                                    </p:cTn>
                                  </p:par>
                                  <p:par>
                                    <p:cTn id="19" presetID="22" presetClass="entr" presetSubtype="2" fill="hold" grpId="0" nodeType="withEffect">
                                      <p:stCondLst>
                                        <p:cond delay="700"/>
                                      </p:stCondLst>
                                      <p:childTnLst>
                                        <p:set>
                                          <p:cBhvr>
                                            <p:cTn id="20" dur="1" fill="hold">
                                              <p:stCondLst>
                                                <p:cond delay="0"/>
                                              </p:stCondLst>
                                            </p:cTn>
                                            <p:tgtEl>
                                              <p:spTgt spid="15"/>
                                            </p:tgtEl>
                                            <p:attrNameLst>
                                              <p:attrName>style.visibility</p:attrName>
                                            </p:attrNameLst>
                                          </p:cBhvr>
                                          <p:to>
                                            <p:strVal val="visible"/>
                                          </p:to>
                                        </p:set>
                                        <p:animEffect transition="in" filter="wipe(right)">
                                          <p:cBhvr>
                                            <p:cTn id="21" dur="500"/>
                                            <p:tgtEl>
                                              <p:spTgt spid="15"/>
                                            </p:tgtEl>
                                          </p:cBhvr>
                                        </p:animEffect>
                                      </p:childTnLst>
                                    </p:cTn>
                                  </p:par>
                                  <p:par>
                                    <p:cTn id="22" presetID="22" presetClass="entr" presetSubtype="2" fill="hold" grpId="0" nodeType="withEffect">
                                      <p:stCondLst>
                                        <p:cond delay="800"/>
                                      </p:stCondLst>
                                      <p:childTnLst>
                                        <p:set>
                                          <p:cBhvr>
                                            <p:cTn id="23" dur="1" fill="hold">
                                              <p:stCondLst>
                                                <p:cond delay="0"/>
                                              </p:stCondLst>
                                            </p:cTn>
                                            <p:tgtEl>
                                              <p:spTgt spid="16"/>
                                            </p:tgtEl>
                                            <p:attrNameLst>
                                              <p:attrName>style.visibility</p:attrName>
                                            </p:attrNameLst>
                                          </p:cBhvr>
                                          <p:to>
                                            <p:strVal val="visible"/>
                                          </p:to>
                                        </p:set>
                                        <p:animEffect transition="in" filter="wipe(right)">
                                          <p:cBhvr>
                                            <p:cTn id="24" dur="500"/>
                                            <p:tgtEl>
                                              <p:spTgt spid="16"/>
                                            </p:tgtEl>
                                          </p:cBhvr>
                                        </p:animEffect>
                                      </p:childTnLst>
                                    </p:cTn>
                                  </p:par>
                                  <p:par>
                                    <p:cTn id="25" presetID="1" presetClass="entr" presetSubtype="0" fill="hold" grpId="0" nodeType="withEffect">
                                      <p:stCondLst>
                                        <p:cond delay="80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P spid="15" grpId="0" animBg="1"/>
          <p:bldP spid="16" grpId="0" animBg="1"/>
          <p:bldP spid="17" grpId="0" animBg="1"/>
          <p:bldP spid="18" grpId="0" animBg="1"/>
          <p:bldP spid="2"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719667" y="295626"/>
            <a:ext cx="2717800" cy="340143"/>
          </a:xfrm>
        </p:spPr>
        <p:txBody>
          <a:bodyPr>
            <a:noAutofit/>
          </a:bodyPr>
          <a:lstStyle/>
          <a:p>
            <a:r>
              <a:rPr lang="zh-CN" altLang="en-US" sz="2400">
                <a:latin typeface="字魂35号-经典雅黑" pitchFamily="2" charset="-122"/>
                <a:ea typeface="字魂35号-经典雅黑" pitchFamily="2" charset="-122"/>
                <a:sym typeface="Arial"/>
              </a:rPr>
              <a:t>最终数据</a:t>
            </a:r>
            <a:endParaRPr lang="zh-CN" altLang="en-US" sz="2400" dirty="0">
              <a:latin typeface="字魂35号-经典雅黑" pitchFamily="2" charset="-122"/>
              <a:ea typeface="字魂35号-经典雅黑" pitchFamily="2" charset="-122"/>
              <a:sym typeface="Arial"/>
            </a:endParaRPr>
          </a:p>
        </p:txBody>
      </p:sp>
      <p:sp>
        <p:nvSpPr>
          <p:cNvPr id="12" name="Text Placeholder 2">
            <a:extLst>
              <a:ext uri="{FF2B5EF4-FFF2-40B4-BE49-F238E27FC236}">
                <a16:creationId xmlns:a16="http://schemas.microsoft.com/office/drawing/2014/main" id="{38F2E390-641E-5B02-B4B4-D3E0AE84BD0F}"/>
              </a:ext>
            </a:extLst>
          </p:cNvPr>
          <p:cNvSpPr txBox="1">
            <a:spLocks/>
          </p:cNvSpPr>
          <p:nvPr/>
        </p:nvSpPr>
        <p:spPr>
          <a:xfrm>
            <a:off x="719667" y="635769"/>
            <a:ext cx="3852333" cy="863847"/>
          </a:xfrm>
          <a:prstGeom prst="rect">
            <a:avLst/>
          </a:prstGeom>
        </p:spPr>
        <p:txBody>
          <a:bodyPr lIns="68580" tIns="34290" rIns="68580" bIns="34290">
            <a:noAutofit/>
          </a:bodyPr>
          <a:lstStyle>
            <a:lvl1pPr marL="0" indent="0" algn="l" defTabSz="685165"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panose="020F0502020204030203"/>
                <a:ea typeface="Open Sans Light" panose="020B0306030504020204" pitchFamily="34" charset="0"/>
                <a:cs typeface="Lato Regular" panose="020F0502020204030203"/>
              </a:defRPr>
            </a:lvl1pPr>
            <a:lvl2pPr marL="5143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sz="1400" b="0" i="0" dirty="0">
                <a:solidFill>
                  <a:srgbClr val="3C4043"/>
                </a:solidFill>
                <a:effectLst/>
                <a:latin typeface="Inter"/>
              </a:rPr>
              <a:t>最终数据集由 </a:t>
            </a:r>
            <a:r>
              <a:rPr lang="en-US" altLang="zh-CN" sz="1400" b="0" i="0" dirty="0">
                <a:solidFill>
                  <a:srgbClr val="3C4043"/>
                </a:solidFill>
                <a:effectLst/>
                <a:latin typeface="Inter"/>
              </a:rPr>
              <a:t>20 </a:t>
            </a:r>
            <a:r>
              <a:rPr lang="zh-CN" altLang="en-US" sz="1400" b="0" i="0" dirty="0">
                <a:solidFill>
                  <a:srgbClr val="3C4043"/>
                </a:solidFill>
                <a:effectLst/>
                <a:latin typeface="Inter"/>
              </a:rPr>
              <a:t>列和 </a:t>
            </a:r>
            <a:r>
              <a:rPr lang="en-US" altLang="zh-CN" sz="1400" b="0" i="0" dirty="0">
                <a:solidFill>
                  <a:srgbClr val="3C4043"/>
                </a:solidFill>
                <a:effectLst/>
                <a:latin typeface="Inter"/>
              </a:rPr>
              <a:t>2865 </a:t>
            </a:r>
            <a:r>
              <a:rPr lang="zh-CN" altLang="en-US" sz="1400" b="0" i="0" dirty="0">
                <a:solidFill>
                  <a:srgbClr val="3C4043"/>
                </a:solidFill>
                <a:effectLst/>
                <a:latin typeface="Inter"/>
              </a:rPr>
              <a:t>行组成，这意味着</a:t>
            </a:r>
            <a:r>
              <a:rPr lang="zh-CN" altLang="en-US" sz="1400" dirty="0">
                <a:solidFill>
                  <a:srgbClr val="3C4043"/>
                </a:solidFill>
                <a:latin typeface="Inter"/>
              </a:rPr>
              <a:t>每个地区的</a:t>
            </a:r>
            <a:r>
              <a:rPr lang="zh-CN" altLang="en-US" sz="1400" b="0" i="0" dirty="0">
                <a:solidFill>
                  <a:srgbClr val="3C4043"/>
                </a:solidFill>
                <a:effectLst/>
                <a:latin typeface="Inter"/>
              </a:rPr>
              <a:t>每个国家在</a:t>
            </a:r>
            <a:r>
              <a:rPr lang="en-US" altLang="zh-CN" sz="1400" b="0" i="0" dirty="0">
                <a:solidFill>
                  <a:srgbClr val="3C4043"/>
                </a:solidFill>
                <a:effectLst/>
                <a:latin typeface="Inter"/>
              </a:rPr>
              <a:t>15</a:t>
            </a:r>
            <a:r>
              <a:rPr lang="zh-CN" altLang="en-US" sz="1400" b="0" i="0" dirty="0">
                <a:solidFill>
                  <a:srgbClr val="3C4043"/>
                </a:solidFill>
                <a:effectLst/>
                <a:latin typeface="Inter"/>
              </a:rPr>
              <a:t>年之内都有对应的</a:t>
            </a:r>
            <a:r>
              <a:rPr lang="en-US" altLang="zh-CN" sz="1400" dirty="0">
                <a:solidFill>
                  <a:srgbClr val="3C4043"/>
                </a:solidFill>
                <a:latin typeface="Inter"/>
              </a:rPr>
              <a:t>17</a:t>
            </a:r>
            <a:r>
              <a:rPr lang="zh-CN" altLang="en-US" sz="1400" b="0" i="0" dirty="0">
                <a:solidFill>
                  <a:srgbClr val="3C4043"/>
                </a:solidFill>
                <a:effectLst/>
                <a:latin typeface="Inter"/>
              </a:rPr>
              <a:t>个预测变量。</a:t>
            </a:r>
            <a:endParaRPr lang="en-US" altLang="zh-CN" sz="1400" b="0" i="0" dirty="0">
              <a:solidFill>
                <a:srgbClr val="3C4043"/>
              </a:solidFill>
              <a:effectLst/>
              <a:latin typeface="Inter"/>
            </a:endParaRPr>
          </a:p>
          <a:p>
            <a:endParaRPr lang="zh-CN" altLang="en-US" sz="1400" dirty="0"/>
          </a:p>
        </p:txBody>
      </p:sp>
      <p:pic>
        <p:nvPicPr>
          <p:cNvPr id="5" name="图片 4">
            <a:extLst>
              <a:ext uri="{FF2B5EF4-FFF2-40B4-BE49-F238E27FC236}">
                <a16:creationId xmlns:a16="http://schemas.microsoft.com/office/drawing/2014/main" id="{BD78E1E1-00B8-B2E9-FF34-71CB3780F632}"/>
              </a:ext>
            </a:extLst>
          </p:cNvPr>
          <p:cNvPicPr>
            <a:picLocks noChangeAspect="1"/>
          </p:cNvPicPr>
          <p:nvPr/>
        </p:nvPicPr>
        <p:blipFill>
          <a:blip r:embed="rId3"/>
          <a:stretch>
            <a:fillRect/>
          </a:stretch>
        </p:blipFill>
        <p:spPr>
          <a:xfrm>
            <a:off x="719667" y="1839759"/>
            <a:ext cx="8225835" cy="3303741"/>
          </a:xfrm>
          <a:prstGeom prst="rect">
            <a:avLst/>
          </a:prstGeom>
        </p:spPr>
      </p:pic>
    </p:spTree>
    <p:extLst>
      <p:ext uri="{BB962C8B-B14F-4D97-AF65-F5344CB8AC3E}">
        <p14:creationId xmlns:p14="http://schemas.microsoft.com/office/powerpoint/2010/main" val="352369419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2000"/>
                                        <p:tgtEl>
                                          <p:spTgt spid="20"/>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heel(1)">
                                      <p:cBhvr>
                                        <p:cTn id="10" dur="2000"/>
                                        <p:tgtEl>
                                          <p:spTgt spid="12"/>
                                        </p:tgtEl>
                                      </p:cBhvr>
                                    </p:animEffect>
                                  </p:childTnLst>
                                </p:cTn>
                              </p:par>
                              <p:par>
                                <p:cTn id="11" presetID="21" presetClass="entr" presetSubtype="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457A47-F621-3030-9FB8-B5385EFBBA19}"/>
              </a:ext>
            </a:extLst>
          </p:cNvPr>
          <p:cNvSpPr>
            <a:spLocks noGrp="1"/>
          </p:cNvSpPr>
          <p:nvPr>
            <p:ph type="title"/>
          </p:nvPr>
        </p:nvSpPr>
        <p:spPr>
          <a:xfrm>
            <a:off x="224660" y="332160"/>
            <a:ext cx="4572000" cy="1415430"/>
          </a:xfrm>
        </p:spPr>
        <p:txBody>
          <a:bodyPr/>
          <a:lstStyle/>
          <a:p>
            <a:r>
              <a:rPr lang="zh-CN" altLang="en-US" sz="2800" dirty="0">
                <a:latin typeface="字魂35号-经典雅黑" pitchFamily="2" charset="-122"/>
                <a:ea typeface="字魂35号-经典雅黑" pitchFamily="2" charset="-122"/>
                <a:sym typeface="Arial"/>
              </a:rPr>
              <a:t>数据分析</a:t>
            </a:r>
            <a:endParaRPr lang="en-US" sz="2800" dirty="0">
              <a:latin typeface="字魂35号-经典雅黑" pitchFamily="2" charset="-122"/>
              <a:ea typeface="字魂35号-经典雅黑" pitchFamily="2" charset="-122"/>
              <a:sym typeface="Arial"/>
            </a:endParaRPr>
          </a:p>
        </p:txBody>
      </p:sp>
      <p:pic>
        <p:nvPicPr>
          <p:cNvPr id="9" name="图片 8">
            <a:extLst>
              <a:ext uri="{FF2B5EF4-FFF2-40B4-BE49-F238E27FC236}">
                <a16:creationId xmlns:a16="http://schemas.microsoft.com/office/drawing/2014/main" id="{BA06302D-43B2-BFEE-D4CF-25ADFE08479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1739639" y="2972219"/>
            <a:ext cx="2000240" cy="1839121"/>
          </a:xfrm>
          <a:prstGeom prst="rect">
            <a:avLst/>
          </a:prstGeom>
        </p:spPr>
      </p:pic>
      <p:sp>
        <p:nvSpPr>
          <p:cNvPr id="10" name="Rectangle 1">
            <a:extLst>
              <a:ext uri="{FF2B5EF4-FFF2-40B4-BE49-F238E27FC236}">
                <a16:creationId xmlns:a16="http://schemas.microsoft.com/office/drawing/2014/main" id="{489BB83B-595F-C8B6-4595-739C77189054}"/>
              </a:ext>
            </a:extLst>
          </p:cNvPr>
          <p:cNvSpPr>
            <a:spLocks noChangeArrowheads="1"/>
          </p:cNvSpPr>
          <p:nvPr/>
        </p:nvSpPr>
        <p:spPr bwMode="auto">
          <a:xfrm>
            <a:off x="444617" y="930320"/>
            <a:ext cx="7747233" cy="1946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defTabSz="685165" fontAlgn="base">
              <a:lnSpc>
                <a:spcPct val="120000"/>
              </a:lnSpc>
              <a:spcBef>
                <a:spcPts val="750"/>
              </a:spcBef>
              <a:spcAft>
                <a:spcPct val="0"/>
              </a:spcAft>
              <a:buClrTx/>
              <a:buSzTx/>
              <a:tabLst/>
            </a:pPr>
            <a:r>
              <a:rPr lang="en-US" altLang="zh-CN" sz="1600" dirty="0">
                <a:latin typeface="Inter"/>
              </a:rPr>
              <a:t>      </a:t>
            </a:r>
            <a:r>
              <a:rPr lang="zh-CN" altLang="en-US" sz="1600" dirty="0">
                <a:latin typeface="Inter"/>
              </a:rPr>
              <a:t>然后</a:t>
            </a:r>
            <a:r>
              <a:rPr lang="zh-CN" altLang="zh-CN" sz="1600" dirty="0">
                <a:latin typeface="Inter"/>
              </a:rPr>
              <a:t>我们对</a:t>
            </a:r>
            <a:r>
              <a:rPr lang="zh-CN" altLang="en-US" sz="1600" dirty="0">
                <a:latin typeface="Inter"/>
              </a:rPr>
              <a:t>处理后的</a:t>
            </a:r>
            <a:r>
              <a:rPr lang="zh-CN" altLang="zh-CN" sz="1600" dirty="0">
                <a:latin typeface="Inter"/>
              </a:rPr>
              <a:t>数据集进行了分析。变量可分连续型变量和分类型变量，对于连续型变量来说，我们可以看出大部分变量都呈现出右偏分布或正态分布的趋势</a:t>
            </a:r>
            <a:r>
              <a:rPr lang="zh-CN" altLang="en-US" sz="1600" dirty="0">
                <a:latin typeface="Inter"/>
              </a:rPr>
              <a:t>。</a:t>
            </a:r>
            <a:endParaRPr lang="en-US" altLang="zh-CN" sz="1600" dirty="0">
              <a:latin typeface="Inter"/>
            </a:endParaRPr>
          </a:p>
          <a:p>
            <a:pPr marR="0" lvl="0" defTabSz="685165" fontAlgn="base">
              <a:lnSpc>
                <a:spcPct val="120000"/>
              </a:lnSpc>
              <a:spcBef>
                <a:spcPts val="750"/>
              </a:spcBef>
              <a:spcAft>
                <a:spcPct val="0"/>
              </a:spcAft>
              <a:buClrTx/>
              <a:buSzTx/>
              <a:tabLst/>
            </a:pPr>
            <a:r>
              <a:rPr lang="zh-CN" altLang="en-US" sz="1600" dirty="0">
                <a:latin typeface="Inter"/>
              </a:rPr>
              <a:t>      接着我们对发达国家和发展中国家的样本数进行统计分析，如图表</a:t>
            </a:r>
            <a:r>
              <a:rPr lang="en-US" altLang="zh-CN" sz="1600" dirty="0">
                <a:latin typeface="Inter"/>
              </a:rPr>
              <a:t>3-1</a:t>
            </a:r>
            <a:r>
              <a:rPr lang="zh-CN" altLang="en-US" sz="1600" dirty="0">
                <a:latin typeface="Inter"/>
              </a:rPr>
              <a:t>显示，我们的大部分数据来自被列为“发展中”的国家，准确地说占到</a:t>
            </a:r>
            <a:r>
              <a:rPr lang="en-US" altLang="zh-CN" sz="1600" dirty="0">
                <a:latin typeface="Inter"/>
              </a:rPr>
              <a:t>82.57%</a:t>
            </a:r>
            <a:r>
              <a:rPr lang="zh-CN" altLang="en-US" sz="1600" dirty="0">
                <a:latin typeface="Inter"/>
              </a:rPr>
              <a:t>。所以任何使用全部数据的模型都可能更准确地描述“发展中”国家的结果，而不是“发达”国家，因为大多数数据来自“发展中”国家而不是“发达”国家。</a:t>
            </a:r>
            <a:endParaRPr lang="zh-CN" altLang="zh-CN" sz="1600" dirty="0">
              <a:latin typeface="Inter"/>
            </a:endParaRPr>
          </a:p>
        </p:txBody>
      </p:sp>
      <p:pic>
        <p:nvPicPr>
          <p:cNvPr id="12" name="图片 11">
            <a:extLst>
              <a:ext uri="{FF2B5EF4-FFF2-40B4-BE49-F238E27FC236}">
                <a16:creationId xmlns:a16="http://schemas.microsoft.com/office/drawing/2014/main" id="{6B6BB311-21FB-DC07-29BA-428F7B7A26BF}"/>
              </a:ext>
            </a:extLst>
          </p:cNvPr>
          <p:cNvPicPr>
            <a:picLocks noChangeAspect="1"/>
          </p:cNvPicPr>
          <p:nvPr/>
        </p:nvPicPr>
        <p:blipFill>
          <a:blip r:embed="rId3"/>
          <a:stretch>
            <a:fillRect/>
          </a:stretch>
        </p:blipFill>
        <p:spPr>
          <a:xfrm>
            <a:off x="3739879" y="2972219"/>
            <a:ext cx="3997273" cy="1839121"/>
          </a:xfrm>
          <a:prstGeom prst="rect">
            <a:avLst/>
          </a:prstGeom>
        </p:spPr>
      </p:pic>
    </p:spTree>
    <p:extLst>
      <p:ext uri="{BB962C8B-B14F-4D97-AF65-F5344CB8AC3E}">
        <p14:creationId xmlns:p14="http://schemas.microsoft.com/office/powerpoint/2010/main" val="284483844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457A47-F621-3030-9FB8-B5385EFBBA19}"/>
              </a:ext>
            </a:extLst>
          </p:cNvPr>
          <p:cNvSpPr>
            <a:spLocks noGrp="1"/>
          </p:cNvSpPr>
          <p:nvPr>
            <p:ph type="title"/>
          </p:nvPr>
        </p:nvSpPr>
        <p:spPr>
          <a:xfrm>
            <a:off x="224660" y="332160"/>
            <a:ext cx="4572000" cy="1415430"/>
          </a:xfrm>
        </p:spPr>
        <p:txBody>
          <a:bodyPr/>
          <a:lstStyle/>
          <a:p>
            <a:r>
              <a:rPr lang="zh-CN" altLang="en-US" sz="2800" dirty="0">
                <a:latin typeface="字魂35号-经典雅黑" pitchFamily="2" charset="-122"/>
                <a:ea typeface="字魂35号-经典雅黑" pitchFamily="2" charset="-122"/>
                <a:sym typeface="Arial"/>
              </a:rPr>
              <a:t>数据分析</a:t>
            </a:r>
            <a:endParaRPr lang="en-US" sz="2800" dirty="0">
              <a:latin typeface="字魂35号-经典雅黑" pitchFamily="2" charset="-122"/>
              <a:ea typeface="字魂35号-经典雅黑" pitchFamily="2" charset="-122"/>
              <a:sym typeface="Arial"/>
            </a:endParaRPr>
          </a:p>
        </p:txBody>
      </p:sp>
      <p:sp>
        <p:nvSpPr>
          <p:cNvPr id="10" name="Rectangle 1">
            <a:extLst>
              <a:ext uri="{FF2B5EF4-FFF2-40B4-BE49-F238E27FC236}">
                <a16:creationId xmlns:a16="http://schemas.microsoft.com/office/drawing/2014/main" id="{489BB83B-595F-C8B6-4595-739C77189054}"/>
              </a:ext>
            </a:extLst>
          </p:cNvPr>
          <p:cNvSpPr>
            <a:spLocks noChangeArrowheads="1"/>
          </p:cNvSpPr>
          <p:nvPr/>
        </p:nvSpPr>
        <p:spPr bwMode="auto">
          <a:xfrm>
            <a:off x="224660" y="1007598"/>
            <a:ext cx="4791957" cy="382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defTabSz="685165" fontAlgn="base">
              <a:lnSpc>
                <a:spcPct val="120000"/>
              </a:lnSpc>
              <a:spcBef>
                <a:spcPts val="750"/>
              </a:spcBef>
              <a:spcAft>
                <a:spcPct val="0"/>
              </a:spcAft>
              <a:buClrTx/>
              <a:buSzTx/>
              <a:tabLst/>
            </a:pPr>
            <a:r>
              <a:rPr lang="en-US" altLang="zh-CN" sz="1600" dirty="0">
                <a:latin typeface="Inter"/>
              </a:rPr>
              <a:t>         </a:t>
            </a:r>
            <a:r>
              <a:rPr lang="zh-CN" altLang="en-US" sz="1600" dirty="0">
                <a:latin typeface="Inter"/>
              </a:rPr>
              <a:t>人类发展指数由三个指标构成：预期寿命、成人识字率和人均</a:t>
            </a:r>
            <a:r>
              <a:rPr lang="en-US" altLang="zh-CN" sz="1600" dirty="0">
                <a:latin typeface="Inter"/>
              </a:rPr>
              <a:t>GDP</a:t>
            </a:r>
            <a:r>
              <a:rPr lang="zh-CN" altLang="en-US" sz="1600" dirty="0">
                <a:latin typeface="Inter"/>
              </a:rPr>
              <a:t>的对数。人类发展指数从动态上对人类发展状况进行了反映，揭示了一个国家的优先发展项，为世界各国尤其是发展中国家制定发展政策提供了一定依据，从而有助于挖掘一国经济发展的潜力。</a:t>
            </a:r>
            <a:endParaRPr lang="en-US" altLang="zh-CN" sz="1600" dirty="0">
              <a:latin typeface="Inter"/>
            </a:endParaRPr>
          </a:p>
          <a:p>
            <a:pPr marR="0" lvl="0" defTabSz="685165" fontAlgn="base">
              <a:lnSpc>
                <a:spcPct val="120000"/>
              </a:lnSpc>
              <a:spcBef>
                <a:spcPts val="750"/>
              </a:spcBef>
              <a:spcAft>
                <a:spcPct val="0"/>
              </a:spcAft>
              <a:buClrTx/>
              <a:buSzTx/>
              <a:tabLst/>
            </a:pPr>
            <a:r>
              <a:rPr lang="en-US" altLang="zh-CN" sz="1600" dirty="0">
                <a:latin typeface="Inter"/>
              </a:rPr>
              <a:t>         </a:t>
            </a:r>
            <a:r>
              <a:rPr lang="zh-CN" altLang="en-US" sz="1600" dirty="0">
                <a:latin typeface="Inter"/>
              </a:rPr>
              <a:t>可以从图中看出，发达国家的财力收入构成方面的人类发展指数相对于发展中国家来说更高。</a:t>
            </a:r>
            <a:endParaRPr lang="en-US" altLang="zh-CN" sz="1600" dirty="0">
              <a:latin typeface="Inter"/>
            </a:endParaRPr>
          </a:p>
          <a:p>
            <a:pPr marR="0" lvl="0" defTabSz="685165" fontAlgn="base">
              <a:lnSpc>
                <a:spcPct val="120000"/>
              </a:lnSpc>
              <a:spcBef>
                <a:spcPts val="750"/>
              </a:spcBef>
              <a:spcAft>
                <a:spcPct val="0"/>
              </a:spcAft>
              <a:buClrTx/>
              <a:buSzTx/>
              <a:tabLst/>
            </a:pPr>
            <a:r>
              <a:rPr lang="zh-CN" altLang="en-US" sz="1600" dirty="0">
                <a:latin typeface="Inter"/>
              </a:rPr>
              <a:t>          发达国家的由于政府财政收入更加稳定，居民收入较高且能保证稳定增长，福利政策相较于发展中国家来说更好，财力收入构成方面的人类发展指数与国家人口预期寿命有正相关是合理的。</a:t>
            </a:r>
            <a:endParaRPr lang="zh-CN" altLang="zh-CN" sz="1600" dirty="0">
              <a:latin typeface="Inter"/>
            </a:endParaRPr>
          </a:p>
        </p:txBody>
      </p:sp>
      <p:pic>
        <p:nvPicPr>
          <p:cNvPr id="3" name="图片 2">
            <a:extLst>
              <a:ext uri="{FF2B5EF4-FFF2-40B4-BE49-F238E27FC236}">
                <a16:creationId xmlns:a16="http://schemas.microsoft.com/office/drawing/2014/main" id="{2539DF79-9334-5AF3-744E-0AD2581DE4D6}"/>
              </a:ext>
            </a:extLst>
          </p:cNvPr>
          <p:cNvPicPr>
            <a:picLocks noChangeAspect="1"/>
          </p:cNvPicPr>
          <p:nvPr/>
        </p:nvPicPr>
        <p:blipFill>
          <a:blip r:embed="rId2"/>
          <a:stretch>
            <a:fillRect/>
          </a:stretch>
        </p:blipFill>
        <p:spPr>
          <a:xfrm>
            <a:off x="5054886" y="1184528"/>
            <a:ext cx="3864454" cy="3152581"/>
          </a:xfrm>
          <a:prstGeom prst="rect">
            <a:avLst/>
          </a:prstGeom>
        </p:spPr>
      </p:pic>
    </p:spTree>
    <p:extLst>
      <p:ext uri="{BB962C8B-B14F-4D97-AF65-F5344CB8AC3E}">
        <p14:creationId xmlns:p14="http://schemas.microsoft.com/office/powerpoint/2010/main" val="24932539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457A47-F621-3030-9FB8-B5385EFBBA19}"/>
              </a:ext>
            </a:extLst>
          </p:cNvPr>
          <p:cNvSpPr>
            <a:spLocks noGrp="1"/>
          </p:cNvSpPr>
          <p:nvPr>
            <p:ph type="title"/>
          </p:nvPr>
        </p:nvSpPr>
        <p:spPr>
          <a:xfrm>
            <a:off x="224660" y="332160"/>
            <a:ext cx="4572000" cy="1415430"/>
          </a:xfrm>
        </p:spPr>
        <p:txBody>
          <a:bodyPr/>
          <a:lstStyle/>
          <a:p>
            <a:r>
              <a:rPr lang="zh-CN" altLang="en-US" sz="2800" dirty="0">
                <a:latin typeface="字魂35号-经典雅黑" pitchFamily="2" charset="-122"/>
                <a:ea typeface="字魂35号-经典雅黑" pitchFamily="2" charset="-122"/>
                <a:sym typeface="Arial"/>
              </a:rPr>
              <a:t>数据分析</a:t>
            </a:r>
            <a:endParaRPr lang="en-US" sz="2800" dirty="0">
              <a:latin typeface="字魂35号-经典雅黑" pitchFamily="2" charset="-122"/>
              <a:ea typeface="字魂35号-经典雅黑" pitchFamily="2" charset="-122"/>
              <a:sym typeface="Arial"/>
            </a:endParaRPr>
          </a:p>
        </p:txBody>
      </p:sp>
      <p:sp>
        <p:nvSpPr>
          <p:cNvPr id="10" name="Rectangle 1">
            <a:extLst>
              <a:ext uri="{FF2B5EF4-FFF2-40B4-BE49-F238E27FC236}">
                <a16:creationId xmlns:a16="http://schemas.microsoft.com/office/drawing/2014/main" id="{489BB83B-595F-C8B6-4595-739C77189054}"/>
              </a:ext>
            </a:extLst>
          </p:cNvPr>
          <p:cNvSpPr>
            <a:spLocks noChangeArrowheads="1"/>
          </p:cNvSpPr>
          <p:nvPr/>
        </p:nvSpPr>
        <p:spPr bwMode="auto">
          <a:xfrm>
            <a:off x="224660" y="1256223"/>
            <a:ext cx="4791957" cy="2139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defTabSz="685165" fontAlgn="base">
              <a:lnSpc>
                <a:spcPct val="120000"/>
              </a:lnSpc>
              <a:spcBef>
                <a:spcPts val="750"/>
              </a:spcBef>
              <a:spcAft>
                <a:spcPct val="0"/>
              </a:spcAft>
              <a:buClrTx/>
              <a:buSzTx/>
              <a:tabLst/>
            </a:pPr>
            <a:r>
              <a:rPr lang="zh-CN" altLang="en-US" sz="1600" dirty="0">
                <a:latin typeface="Inter"/>
              </a:rPr>
              <a:t>        右图为预期寿命关于国家居民受教育程度的散点图， 可以从图中看出，发达国家的受教育程度实际按相对于发展中国家来说更长，集中在</a:t>
            </a:r>
            <a:r>
              <a:rPr lang="en-US" altLang="zh-CN" sz="1600" dirty="0">
                <a:latin typeface="Inter"/>
              </a:rPr>
              <a:t>12</a:t>
            </a:r>
            <a:r>
              <a:rPr lang="zh-CN" altLang="en-US" sz="1600" dirty="0">
                <a:latin typeface="Inter"/>
              </a:rPr>
              <a:t>至</a:t>
            </a:r>
            <a:r>
              <a:rPr lang="en-US" altLang="zh-CN" sz="1600" dirty="0">
                <a:latin typeface="Inter"/>
              </a:rPr>
              <a:t>20</a:t>
            </a:r>
            <a:r>
              <a:rPr lang="zh-CN" altLang="en-US" sz="1600" dirty="0">
                <a:latin typeface="Inter"/>
              </a:rPr>
              <a:t>年之间，而发展中国家则分布较散。居民受教育程度可以部分展现出国家的财政实力和福利政策，甚至与国家的长远发展密切相关，其次也与居民的收入水平和观念息息相关。</a:t>
            </a:r>
            <a:endParaRPr lang="zh-CN" altLang="zh-CN" sz="1600" dirty="0">
              <a:latin typeface="Inter"/>
            </a:endParaRPr>
          </a:p>
        </p:txBody>
      </p:sp>
      <p:pic>
        <p:nvPicPr>
          <p:cNvPr id="9" name="图片 8">
            <a:extLst>
              <a:ext uri="{FF2B5EF4-FFF2-40B4-BE49-F238E27FC236}">
                <a16:creationId xmlns:a16="http://schemas.microsoft.com/office/drawing/2014/main" id="{0757FE06-F51E-7CAA-DD84-E0C1186A3191}"/>
              </a:ext>
            </a:extLst>
          </p:cNvPr>
          <p:cNvPicPr>
            <a:picLocks noChangeAspect="1"/>
          </p:cNvPicPr>
          <p:nvPr/>
        </p:nvPicPr>
        <p:blipFill>
          <a:blip r:embed="rId2"/>
          <a:stretch>
            <a:fillRect/>
          </a:stretch>
        </p:blipFill>
        <p:spPr>
          <a:xfrm>
            <a:off x="5016617" y="1355391"/>
            <a:ext cx="4153976" cy="2872660"/>
          </a:xfrm>
          <a:prstGeom prst="rect">
            <a:avLst/>
          </a:prstGeom>
        </p:spPr>
      </p:pic>
    </p:spTree>
    <p:extLst>
      <p:ext uri="{BB962C8B-B14F-4D97-AF65-F5344CB8AC3E}">
        <p14:creationId xmlns:p14="http://schemas.microsoft.com/office/powerpoint/2010/main" val="351854803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457A47-F621-3030-9FB8-B5385EFBBA19}"/>
              </a:ext>
            </a:extLst>
          </p:cNvPr>
          <p:cNvSpPr>
            <a:spLocks noGrp="1"/>
          </p:cNvSpPr>
          <p:nvPr>
            <p:ph type="title"/>
          </p:nvPr>
        </p:nvSpPr>
        <p:spPr>
          <a:xfrm>
            <a:off x="224660" y="332160"/>
            <a:ext cx="4572000" cy="1415430"/>
          </a:xfrm>
        </p:spPr>
        <p:txBody>
          <a:bodyPr/>
          <a:lstStyle/>
          <a:p>
            <a:r>
              <a:rPr lang="zh-CN" altLang="en-US" sz="2800" dirty="0">
                <a:latin typeface="字魂35号-经典雅黑" pitchFamily="2" charset="-122"/>
                <a:ea typeface="字魂35号-经典雅黑" pitchFamily="2" charset="-122"/>
                <a:sym typeface="Arial"/>
              </a:rPr>
              <a:t>数据分析</a:t>
            </a:r>
            <a:endParaRPr lang="en-US" sz="2800" dirty="0">
              <a:latin typeface="字魂35号-经典雅黑" pitchFamily="2" charset="-122"/>
              <a:ea typeface="字魂35号-经典雅黑" pitchFamily="2" charset="-122"/>
              <a:sym typeface="Arial"/>
            </a:endParaRPr>
          </a:p>
        </p:txBody>
      </p:sp>
      <p:sp>
        <p:nvSpPr>
          <p:cNvPr id="10" name="Rectangle 1">
            <a:extLst>
              <a:ext uri="{FF2B5EF4-FFF2-40B4-BE49-F238E27FC236}">
                <a16:creationId xmlns:a16="http://schemas.microsoft.com/office/drawing/2014/main" id="{489BB83B-595F-C8B6-4595-739C77189054}"/>
              </a:ext>
            </a:extLst>
          </p:cNvPr>
          <p:cNvSpPr>
            <a:spLocks noChangeArrowheads="1"/>
          </p:cNvSpPr>
          <p:nvPr/>
        </p:nvSpPr>
        <p:spPr bwMode="auto">
          <a:xfrm>
            <a:off x="101726" y="870674"/>
            <a:ext cx="4607399" cy="3730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defTabSz="685165" fontAlgn="base">
              <a:lnSpc>
                <a:spcPct val="120000"/>
              </a:lnSpc>
              <a:spcBef>
                <a:spcPts val="750"/>
              </a:spcBef>
              <a:spcAft>
                <a:spcPct val="0"/>
              </a:spcAft>
              <a:buClrTx/>
              <a:buSzTx/>
              <a:tabLst/>
            </a:pPr>
            <a:r>
              <a:rPr lang="zh-CN" altLang="en-US" sz="1600" dirty="0">
                <a:latin typeface="Inter"/>
              </a:rPr>
              <a:t>        </a:t>
            </a:r>
            <a:r>
              <a:rPr lang="zh-CN" altLang="en-US" dirty="0">
                <a:latin typeface="Inter"/>
              </a:rPr>
              <a:t>右图从左到右从上到下，分别为为预期寿命关于成人死亡率（每</a:t>
            </a:r>
            <a:r>
              <a:rPr lang="en-US" altLang="zh-CN" dirty="0">
                <a:latin typeface="Inter"/>
              </a:rPr>
              <a:t>1000</a:t>
            </a:r>
            <a:r>
              <a:rPr lang="zh-CN" altLang="en-US" dirty="0">
                <a:latin typeface="Inter"/>
              </a:rPr>
              <a:t>人中</a:t>
            </a:r>
            <a:r>
              <a:rPr lang="en-US" altLang="zh-CN" dirty="0">
                <a:latin typeface="Inter"/>
              </a:rPr>
              <a:t>15</a:t>
            </a:r>
            <a:r>
              <a:rPr lang="zh-CN" altLang="en-US" dirty="0">
                <a:latin typeface="Inter"/>
              </a:rPr>
              <a:t>至</a:t>
            </a:r>
            <a:r>
              <a:rPr lang="en-US" altLang="zh-CN" dirty="0">
                <a:latin typeface="Inter"/>
              </a:rPr>
              <a:t>60</a:t>
            </a:r>
            <a:r>
              <a:rPr lang="zh-CN" altLang="en-US" dirty="0">
                <a:latin typeface="Inter"/>
              </a:rPr>
              <a:t>岁死亡的概率）、每千名活产婴儿死于艾滋病毒</a:t>
            </a:r>
            <a:r>
              <a:rPr lang="en-US" altLang="zh-CN" dirty="0">
                <a:latin typeface="Inter"/>
              </a:rPr>
              <a:t>/</a:t>
            </a:r>
            <a:r>
              <a:rPr lang="zh-CN" altLang="en-US" dirty="0">
                <a:latin typeface="Inter"/>
              </a:rPr>
              <a:t>艾滋病（</a:t>
            </a:r>
            <a:r>
              <a:rPr lang="en-US" altLang="zh-CN" dirty="0">
                <a:latin typeface="Inter"/>
              </a:rPr>
              <a:t>0-4</a:t>
            </a:r>
            <a:r>
              <a:rPr lang="zh-CN" altLang="en-US" dirty="0">
                <a:latin typeface="Inter"/>
              </a:rPr>
              <a:t>岁）、</a:t>
            </a:r>
            <a:r>
              <a:rPr lang="en-US" altLang="zh-CN" dirty="0">
                <a:latin typeface="Inter"/>
              </a:rPr>
              <a:t>1</a:t>
            </a:r>
            <a:r>
              <a:rPr lang="zh-CN" altLang="en-US" dirty="0">
                <a:latin typeface="Inter"/>
              </a:rPr>
              <a:t>岁儿童脊髓灰质炎免疫覆盖率（</a:t>
            </a:r>
            <a:r>
              <a:rPr lang="en-US" altLang="zh-CN" dirty="0">
                <a:latin typeface="Inter"/>
              </a:rPr>
              <a:t>%</a:t>
            </a:r>
            <a:r>
              <a:rPr lang="zh-CN" altLang="en-US" dirty="0">
                <a:latin typeface="Inter"/>
              </a:rPr>
              <a:t>）、</a:t>
            </a:r>
            <a:r>
              <a:rPr lang="en-US" altLang="zh-CN" dirty="0">
                <a:latin typeface="Inter"/>
              </a:rPr>
              <a:t>10</a:t>
            </a:r>
            <a:r>
              <a:rPr lang="zh-CN" altLang="en-US" dirty="0">
                <a:latin typeface="Inter"/>
              </a:rPr>
              <a:t>至</a:t>
            </a:r>
            <a:r>
              <a:rPr lang="en-US" altLang="zh-CN" dirty="0">
                <a:latin typeface="Inter"/>
              </a:rPr>
              <a:t>19</a:t>
            </a:r>
            <a:r>
              <a:rPr lang="zh-CN" altLang="en-US" dirty="0">
                <a:latin typeface="Inter"/>
              </a:rPr>
              <a:t>岁儿童和青少年的消瘦流行率的散点图。从</a:t>
            </a:r>
            <a:r>
              <a:rPr lang="en-US" altLang="zh-CN" dirty="0">
                <a:latin typeface="Inter"/>
              </a:rPr>
              <a:t>4</a:t>
            </a:r>
            <a:r>
              <a:rPr lang="zh-CN" altLang="en-US" dirty="0">
                <a:latin typeface="Inter"/>
              </a:rPr>
              <a:t>张图中我们可以看出发达国家和发展中国家在医疗卫生领域还是有显著差异的，成人死亡率展示了一个国家的医疗救治能力，儿童疫苗接种率体现了国家的医疗福利制度，每千名活产婴儿死于艾滋病毒</a:t>
            </a:r>
            <a:r>
              <a:rPr lang="en-US" altLang="zh-CN" dirty="0">
                <a:latin typeface="Inter"/>
              </a:rPr>
              <a:t>/</a:t>
            </a:r>
            <a:r>
              <a:rPr lang="zh-CN" altLang="en-US" dirty="0">
                <a:latin typeface="Inter"/>
              </a:rPr>
              <a:t>艾滋病（</a:t>
            </a:r>
            <a:r>
              <a:rPr lang="en-US" altLang="zh-CN" dirty="0">
                <a:latin typeface="Inter"/>
              </a:rPr>
              <a:t>0-4</a:t>
            </a:r>
            <a:r>
              <a:rPr lang="zh-CN" altLang="en-US" dirty="0">
                <a:latin typeface="Inter"/>
              </a:rPr>
              <a:t>岁）体现了国家的疾病宣传理念和母婴艾滋干预情况，</a:t>
            </a:r>
            <a:r>
              <a:rPr lang="en-US" altLang="zh-CN" dirty="0">
                <a:latin typeface="Inter"/>
              </a:rPr>
              <a:t>10</a:t>
            </a:r>
            <a:r>
              <a:rPr lang="zh-CN" altLang="en-US" dirty="0">
                <a:latin typeface="Inter"/>
              </a:rPr>
              <a:t>至</a:t>
            </a:r>
            <a:r>
              <a:rPr lang="en-US" altLang="zh-CN" dirty="0">
                <a:latin typeface="Inter"/>
              </a:rPr>
              <a:t>19</a:t>
            </a:r>
            <a:r>
              <a:rPr lang="zh-CN" altLang="en-US" dirty="0">
                <a:latin typeface="Inter"/>
              </a:rPr>
              <a:t>岁儿童和青少年的消瘦流行率更是体现出了国家的儿童生活水平。发达国家相较于发展中国家在卫生理念上更加注意宣传，疫苗普及率更高，针对母婴艾滋传播的干预力度更大，</a:t>
            </a:r>
            <a:r>
              <a:rPr lang="en-US" altLang="zh-CN" dirty="0">
                <a:latin typeface="Inter"/>
              </a:rPr>
              <a:t>10</a:t>
            </a:r>
            <a:r>
              <a:rPr lang="zh-CN" altLang="en-US" dirty="0">
                <a:latin typeface="Inter"/>
              </a:rPr>
              <a:t>至</a:t>
            </a:r>
            <a:r>
              <a:rPr lang="en-US" altLang="zh-CN" dirty="0">
                <a:latin typeface="Inter"/>
              </a:rPr>
              <a:t>19</a:t>
            </a:r>
            <a:r>
              <a:rPr lang="zh-CN" altLang="en-US" dirty="0">
                <a:latin typeface="Inter"/>
              </a:rPr>
              <a:t>岁儿童和青少年的身体更加强壮健康。</a:t>
            </a:r>
            <a:endParaRPr lang="zh-CN" altLang="zh-CN" sz="1600" dirty="0">
              <a:latin typeface="Inter"/>
            </a:endParaRPr>
          </a:p>
        </p:txBody>
      </p:sp>
      <p:pic>
        <p:nvPicPr>
          <p:cNvPr id="3" name="图片 2">
            <a:extLst>
              <a:ext uri="{FF2B5EF4-FFF2-40B4-BE49-F238E27FC236}">
                <a16:creationId xmlns:a16="http://schemas.microsoft.com/office/drawing/2014/main" id="{2DB0C546-0764-3E26-769C-888B107AD87D}"/>
              </a:ext>
            </a:extLst>
          </p:cNvPr>
          <p:cNvPicPr>
            <a:picLocks noChangeAspect="1"/>
          </p:cNvPicPr>
          <p:nvPr/>
        </p:nvPicPr>
        <p:blipFill>
          <a:blip r:embed="rId2"/>
          <a:stretch>
            <a:fillRect/>
          </a:stretch>
        </p:blipFill>
        <p:spPr>
          <a:xfrm>
            <a:off x="4647502" y="567613"/>
            <a:ext cx="2201280" cy="1932831"/>
          </a:xfrm>
          <a:prstGeom prst="rect">
            <a:avLst/>
          </a:prstGeom>
        </p:spPr>
      </p:pic>
      <p:pic>
        <p:nvPicPr>
          <p:cNvPr id="5" name="图片 4">
            <a:extLst>
              <a:ext uri="{FF2B5EF4-FFF2-40B4-BE49-F238E27FC236}">
                <a16:creationId xmlns:a16="http://schemas.microsoft.com/office/drawing/2014/main" id="{EBE7FDBF-B2E5-4032-A867-BFAC475D02B2}"/>
              </a:ext>
            </a:extLst>
          </p:cNvPr>
          <p:cNvPicPr>
            <a:picLocks noChangeAspect="1"/>
          </p:cNvPicPr>
          <p:nvPr/>
        </p:nvPicPr>
        <p:blipFill>
          <a:blip r:embed="rId3"/>
          <a:stretch>
            <a:fillRect/>
          </a:stretch>
        </p:blipFill>
        <p:spPr>
          <a:xfrm>
            <a:off x="6848782" y="581815"/>
            <a:ext cx="2242076" cy="1918629"/>
          </a:xfrm>
          <a:prstGeom prst="rect">
            <a:avLst/>
          </a:prstGeom>
        </p:spPr>
      </p:pic>
      <p:pic>
        <p:nvPicPr>
          <p:cNvPr id="8" name="图片 7">
            <a:extLst>
              <a:ext uri="{FF2B5EF4-FFF2-40B4-BE49-F238E27FC236}">
                <a16:creationId xmlns:a16="http://schemas.microsoft.com/office/drawing/2014/main" id="{2B1534AC-8F96-92DF-9321-93E51BD96302}"/>
              </a:ext>
            </a:extLst>
          </p:cNvPr>
          <p:cNvPicPr>
            <a:picLocks noChangeAspect="1"/>
          </p:cNvPicPr>
          <p:nvPr/>
        </p:nvPicPr>
        <p:blipFill>
          <a:blip r:embed="rId4"/>
          <a:stretch>
            <a:fillRect/>
          </a:stretch>
        </p:blipFill>
        <p:spPr>
          <a:xfrm>
            <a:off x="4647503" y="2514646"/>
            <a:ext cx="2201280" cy="2139688"/>
          </a:xfrm>
          <a:prstGeom prst="rect">
            <a:avLst/>
          </a:prstGeom>
        </p:spPr>
      </p:pic>
      <p:pic>
        <p:nvPicPr>
          <p:cNvPr id="12" name="图片 11">
            <a:extLst>
              <a:ext uri="{FF2B5EF4-FFF2-40B4-BE49-F238E27FC236}">
                <a16:creationId xmlns:a16="http://schemas.microsoft.com/office/drawing/2014/main" id="{A223FCE1-A651-8210-BDC7-148A74D3E0D3}"/>
              </a:ext>
            </a:extLst>
          </p:cNvPr>
          <p:cNvPicPr>
            <a:picLocks noChangeAspect="1"/>
          </p:cNvPicPr>
          <p:nvPr/>
        </p:nvPicPr>
        <p:blipFill>
          <a:blip r:embed="rId5"/>
          <a:stretch>
            <a:fillRect/>
          </a:stretch>
        </p:blipFill>
        <p:spPr>
          <a:xfrm>
            <a:off x="6889578" y="2514645"/>
            <a:ext cx="2201280" cy="2139689"/>
          </a:xfrm>
          <a:prstGeom prst="rect">
            <a:avLst/>
          </a:prstGeom>
        </p:spPr>
      </p:pic>
    </p:spTree>
    <p:extLst>
      <p:ext uri="{BB962C8B-B14F-4D97-AF65-F5344CB8AC3E}">
        <p14:creationId xmlns:p14="http://schemas.microsoft.com/office/powerpoint/2010/main" val="361448052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2457A47-F621-3030-9FB8-B5385EFBBA19}"/>
              </a:ext>
            </a:extLst>
          </p:cNvPr>
          <p:cNvSpPr>
            <a:spLocks noGrp="1"/>
          </p:cNvSpPr>
          <p:nvPr>
            <p:ph type="title"/>
          </p:nvPr>
        </p:nvSpPr>
        <p:spPr>
          <a:xfrm>
            <a:off x="224660" y="332160"/>
            <a:ext cx="4572000" cy="1415430"/>
          </a:xfrm>
        </p:spPr>
        <p:txBody>
          <a:bodyPr/>
          <a:lstStyle/>
          <a:p>
            <a:r>
              <a:rPr lang="zh-CN" altLang="en-US" sz="2800" dirty="0">
                <a:latin typeface="字魂35号-经典雅黑" pitchFamily="2" charset="-122"/>
                <a:ea typeface="字魂35号-经典雅黑" pitchFamily="2" charset="-122"/>
                <a:sym typeface="Arial"/>
              </a:rPr>
              <a:t>探索性因子分析</a:t>
            </a:r>
            <a:endParaRPr lang="en-US" sz="2800" dirty="0">
              <a:latin typeface="字魂35号-经典雅黑" pitchFamily="2" charset="-122"/>
              <a:ea typeface="字魂35号-经典雅黑" pitchFamily="2" charset="-122"/>
              <a:sym typeface="Arial"/>
            </a:endParaRPr>
          </a:p>
        </p:txBody>
      </p:sp>
      <p:sp>
        <p:nvSpPr>
          <p:cNvPr id="10" name="Rectangle 1">
            <a:extLst>
              <a:ext uri="{FF2B5EF4-FFF2-40B4-BE49-F238E27FC236}">
                <a16:creationId xmlns:a16="http://schemas.microsoft.com/office/drawing/2014/main" id="{489BB83B-595F-C8B6-4595-739C77189054}"/>
              </a:ext>
            </a:extLst>
          </p:cNvPr>
          <p:cNvSpPr>
            <a:spLocks noChangeArrowheads="1"/>
          </p:cNvSpPr>
          <p:nvPr/>
        </p:nvSpPr>
        <p:spPr bwMode="auto">
          <a:xfrm>
            <a:off x="189261" y="766762"/>
            <a:ext cx="4607399" cy="451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defTabSz="685165" fontAlgn="base">
              <a:lnSpc>
                <a:spcPct val="120000"/>
              </a:lnSpc>
              <a:spcBef>
                <a:spcPts val="750"/>
              </a:spcBef>
              <a:spcAft>
                <a:spcPct val="0"/>
              </a:spcAft>
              <a:buClrTx/>
              <a:buSzTx/>
              <a:tabLst/>
            </a:pPr>
            <a:r>
              <a:rPr lang="zh-CN" altLang="en-US" sz="1600" dirty="0">
                <a:latin typeface="Inter"/>
              </a:rPr>
              <a:t>    首先，保留所有自变量进行探索性因子分析。可行性检验结果显示：</a:t>
            </a:r>
            <a:r>
              <a:rPr lang="en-US" altLang="zh-CN" sz="1600" dirty="0">
                <a:latin typeface="Inter"/>
              </a:rPr>
              <a:t>KMO</a:t>
            </a:r>
            <a:r>
              <a:rPr lang="zh-CN" altLang="en-US" sz="1600" dirty="0">
                <a:latin typeface="Inter"/>
              </a:rPr>
              <a:t>检验值为</a:t>
            </a:r>
            <a:r>
              <a:rPr lang="en-US" altLang="zh-CN" sz="1600" dirty="0">
                <a:latin typeface="Inter"/>
              </a:rPr>
              <a:t>0.841</a:t>
            </a:r>
            <a:r>
              <a:rPr lang="zh-CN" altLang="en-US" sz="1600" dirty="0">
                <a:latin typeface="Inter"/>
              </a:rPr>
              <a:t>，大于</a:t>
            </a:r>
            <a:r>
              <a:rPr lang="en-US" altLang="zh-CN" sz="1600" dirty="0">
                <a:latin typeface="Inter"/>
              </a:rPr>
              <a:t>0.8</a:t>
            </a:r>
            <a:r>
              <a:rPr lang="zh-CN" altLang="en-US" sz="1600" dirty="0">
                <a:latin typeface="Inter"/>
              </a:rPr>
              <a:t>，说明数据非常适合于探索性因子分析；</a:t>
            </a:r>
            <a:r>
              <a:rPr lang="en-US" altLang="zh-CN" sz="1600" dirty="0">
                <a:latin typeface="Inter"/>
              </a:rPr>
              <a:t>Bartlett</a:t>
            </a:r>
            <a:r>
              <a:rPr lang="zh-CN" altLang="en-US" sz="1600" dirty="0">
                <a:latin typeface="Inter"/>
              </a:rPr>
              <a:t>球形检验结果近似卡方为</a:t>
            </a:r>
            <a:r>
              <a:rPr lang="en-US" altLang="zh-CN" sz="1600" dirty="0">
                <a:latin typeface="Inter"/>
              </a:rPr>
              <a:t>45804.462</a:t>
            </a:r>
            <a:r>
              <a:rPr lang="zh-CN" altLang="en-US" sz="1600" dirty="0">
                <a:latin typeface="Inter"/>
              </a:rPr>
              <a:t>，显著性水平小于</a:t>
            </a:r>
            <a:r>
              <a:rPr lang="en-US" altLang="zh-CN" sz="1600" dirty="0">
                <a:latin typeface="Inter"/>
              </a:rPr>
              <a:t>0.001</a:t>
            </a:r>
            <a:r>
              <a:rPr lang="zh-CN" altLang="en-US" sz="1600" dirty="0">
                <a:latin typeface="Inter"/>
              </a:rPr>
              <a:t>，表明变量间有共同因子存在，适合做探索性因子分析。碎石图结果如下图所示，共提取出</a:t>
            </a:r>
            <a:r>
              <a:rPr lang="en-US" altLang="zh-CN" sz="1600" dirty="0">
                <a:latin typeface="Inter"/>
              </a:rPr>
              <a:t>4</a:t>
            </a:r>
            <a:r>
              <a:rPr lang="zh-CN" altLang="en-US" sz="1600" dirty="0">
                <a:latin typeface="Inter"/>
              </a:rPr>
              <a:t>个特征值大于</a:t>
            </a:r>
            <a:r>
              <a:rPr lang="en-US" altLang="zh-CN" sz="1600" dirty="0">
                <a:latin typeface="Inter"/>
              </a:rPr>
              <a:t>1</a:t>
            </a:r>
            <a:r>
              <a:rPr lang="zh-CN" altLang="en-US" sz="1600" dirty="0">
                <a:latin typeface="Inter"/>
              </a:rPr>
              <a:t>的公因子。</a:t>
            </a:r>
            <a:endParaRPr lang="en-US" altLang="zh-CN" sz="1600" dirty="0">
              <a:latin typeface="Inter"/>
            </a:endParaRPr>
          </a:p>
          <a:p>
            <a:pPr marR="0" lvl="0" defTabSz="685165" fontAlgn="base">
              <a:lnSpc>
                <a:spcPct val="120000"/>
              </a:lnSpc>
              <a:spcBef>
                <a:spcPts val="750"/>
              </a:spcBef>
              <a:spcAft>
                <a:spcPct val="0"/>
              </a:spcAft>
              <a:buClrTx/>
              <a:buSzTx/>
              <a:tabLst/>
            </a:pPr>
            <a:r>
              <a:rPr lang="en-US" altLang="zh-CN" sz="1600" dirty="0">
                <a:latin typeface="Inter"/>
              </a:rPr>
              <a:t>    </a:t>
            </a:r>
            <a:r>
              <a:rPr lang="zh-CN" altLang="en-US" sz="1600" dirty="0">
                <a:latin typeface="Inter"/>
              </a:rPr>
              <a:t>最终选取</a:t>
            </a:r>
            <a:r>
              <a:rPr lang="en-US" altLang="zh-CN" sz="1600" dirty="0">
                <a:latin typeface="Inter"/>
              </a:rPr>
              <a:t>4</a:t>
            </a:r>
            <a:r>
              <a:rPr lang="zh-CN" altLang="en-US" sz="1600" dirty="0">
                <a:latin typeface="Inter"/>
              </a:rPr>
              <a:t>个共性因子，可以解释原数据</a:t>
            </a:r>
            <a:r>
              <a:rPr lang="en-US" altLang="zh-CN" sz="1600" dirty="0">
                <a:latin typeface="Inter"/>
              </a:rPr>
              <a:t>80%</a:t>
            </a:r>
            <a:r>
              <a:rPr lang="zh-CN" altLang="en-US" sz="1600" dirty="0">
                <a:latin typeface="Inter"/>
              </a:rPr>
              <a:t>方差 ，具有良好解释力度。</a:t>
            </a:r>
            <a:endParaRPr lang="en-US" altLang="zh-CN" sz="1600" dirty="0">
              <a:latin typeface="Inter"/>
            </a:endParaRPr>
          </a:p>
          <a:p>
            <a:pPr marR="0" lvl="0" defTabSz="685165" fontAlgn="base">
              <a:lnSpc>
                <a:spcPct val="120000"/>
              </a:lnSpc>
              <a:spcBef>
                <a:spcPts val="750"/>
              </a:spcBef>
              <a:spcAft>
                <a:spcPct val="0"/>
              </a:spcAft>
              <a:buClrTx/>
              <a:buSzTx/>
              <a:tabLst/>
            </a:pPr>
            <a:r>
              <a:rPr lang="zh-CN" altLang="en-US" sz="1600" dirty="0">
                <a:latin typeface="Inter"/>
              </a:rPr>
              <a:t>    由于理论上因子之间具有一定的相关，我们选取最优斜交（‘</a:t>
            </a:r>
            <a:r>
              <a:rPr lang="en-US" altLang="zh-CN" sz="1600" dirty="0" err="1">
                <a:latin typeface="Inter"/>
              </a:rPr>
              <a:t>promax</a:t>
            </a:r>
            <a:r>
              <a:rPr lang="en-US" altLang="zh-CN" sz="1600" dirty="0">
                <a:latin typeface="Inter"/>
              </a:rPr>
              <a:t>’</a:t>
            </a:r>
            <a:r>
              <a:rPr lang="zh-CN" altLang="en-US" sz="1600" dirty="0">
                <a:latin typeface="Inter"/>
              </a:rPr>
              <a:t>）的因子旋转方式，计算因子载荷。根据因子负荷矩阵，尝试探索因子的内在含义并为其命名。</a:t>
            </a:r>
            <a:endParaRPr lang="en-US" altLang="zh-CN" sz="1600" dirty="0">
              <a:latin typeface="Inter"/>
            </a:endParaRPr>
          </a:p>
          <a:p>
            <a:pPr marR="0" lvl="0" defTabSz="685165" fontAlgn="base">
              <a:lnSpc>
                <a:spcPct val="120000"/>
              </a:lnSpc>
              <a:spcBef>
                <a:spcPts val="750"/>
              </a:spcBef>
              <a:spcAft>
                <a:spcPct val="0"/>
              </a:spcAft>
              <a:buClrTx/>
              <a:buSzTx/>
              <a:tabLst/>
            </a:pPr>
            <a:endParaRPr lang="zh-CN" altLang="zh-CN" sz="1600" dirty="0">
              <a:latin typeface="Inter"/>
            </a:endParaRPr>
          </a:p>
        </p:txBody>
      </p:sp>
      <p:pic>
        <p:nvPicPr>
          <p:cNvPr id="1025" name="Picture 1">
            <a:extLst>
              <a:ext uri="{FF2B5EF4-FFF2-40B4-BE49-F238E27FC236}">
                <a16:creationId xmlns:a16="http://schemas.microsoft.com/office/drawing/2014/main" id="{5E8B40C3-E934-0A6F-3B8F-769294FCFC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4015" y="332160"/>
            <a:ext cx="3403812" cy="15196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C263FCB5-8B94-B23D-C987-B691194F884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4014" y="1851857"/>
            <a:ext cx="3403811" cy="13954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6A81B2C5-B8FE-C7CF-48BE-F932BE165B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54264" y="3277816"/>
            <a:ext cx="3413561" cy="13774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89045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EC735CDD-E594-5DE3-0CA4-4693254523E8}"/>
              </a:ext>
            </a:extLst>
          </p:cNvPr>
          <p:cNvGraphicFramePr>
            <a:graphicFrameLocks noGrp="1"/>
          </p:cNvGraphicFramePr>
          <p:nvPr>
            <p:extLst>
              <p:ext uri="{D42A27DB-BD31-4B8C-83A1-F6EECF244321}">
                <p14:modId xmlns:p14="http://schemas.microsoft.com/office/powerpoint/2010/main" val="4015311386"/>
              </p:ext>
            </p:extLst>
          </p:nvPr>
        </p:nvGraphicFramePr>
        <p:xfrm>
          <a:off x="1582615" y="174531"/>
          <a:ext cx="5627077" cy="4794437"/>
        </p:xfrm>
        <a:graphic>
          <a:graphicData uri="http://schemas.openxmlformats.org/drawingml/2006/table">
            <a:tbl>
              <a:tblPr/>
              <a:tblGrid>
                <a:gridCol w="821415">
                  <a:extLst>
                    <a:ext uri="{9D8B030D-6E8A-4147-A177-3AD203B41FA5}">
                      <a16:colId xmlns:a16="http://schemas.microsoft.com/office/drawing/2014/main" val="227848696"/>
                    </a:ext>
                  </a:extLst>
                </a:gridCol>
                <a:gridCol w="2171154">
                  <a:extLst>
                    <a:ext uri="{9D8B030D-6E8A-4147-A177-3AD203B41FA5}">
                      <a16:colId xmlns:a16="http://schemas.microsoft.com/office/drawing/2014/main" val="3643989277"/>
                    </a:ext>
                  </a:extLst>
                </a:gridCol>
                <a:gridCol w="2634508">
                  <a:extLst>
                    <a:ext uri="{9D8B030D-6E8A-4147-A177-3AD203B41FA5}">
                      <a16:colId xmlns:a16="http://schemas.microsoft.com/office/drawing/2014/main" val="3554644685"/>
                    </a:ext>
                  </a:extLst>
                </a:gridCol>
              </a:tblGrid>
              <a:tr h="466939">
                <a:tc>
                  <a:txBody>
                    <a:bodyPr/>
                    <a:lstStyle/>
                    <a:p>
                      <a:pPr marL="0" marR="0" algn="l" fontAlgn="ctr">
                        <a:lnSpc>
                          <a:spcPts val="2000"/>
                        </a:lnSpc>
                        <a:spcBef>
                          <a:spcPts val="0"/>
                        </a:spcBef>
                        <a:spcAft>
                          <a:spcPts val="0"/>
                        </a:spcAft>
                      </a:pPr>
                      <a:r>
                        <a:rPr lang="zh-CN" altLang="en-US" sz="900" b="1" i="0" kern="0" dirty="0">
                          <a:solidFill>
                            <a:srgbClr val="000000"/>
                          </a:solidFill>
                          <a:effectLst/>
                          <a:latin typeface="等线" panose="02010600030101010101" pitchFamily="2" charset="-122"/>
                          <a:ea typeface="等线" panose="02010600030101010101" pitchFamily="2" charset="-122"/>
                          <a:cs typeface="+mn-cs"/>
                        </a:rPr>
                        <a:t>因子序号</a:t>
                      </a:r>
                    </a:p>
                  </a:txBody>
                  <a:tcPr marL="40613" marR="40613" marT="27076" marB="270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t">
                        <a:lnSpc>
                          <a:spcPts val="2000"/>
                        </a:lnSpc>
                        <a:spcBef>
                          <a:spcPts val="0"/>
                        </a:spcBef>
                        <a:spcAft>
                          <a:spcPts val="0"/>
                        </a:spcAft>
                      </a:pPr>
                      <a:r>
                        <a:rPr lang="zh-CN" altLang="en-US" sz="900" b="1" i="0" kern="0" dirty="0">
                          <a:solidFill>
                            <a:srgbClr val="000000"/>
                          </a:solidFill>
                          <a:effectLst/>
                          <a:latin typeface="等线" panose="02010600030101010101" pitchFamily="2" charset="-122"/>
                          <a:ea typeface="等线" panose="02010600030101010101" pitchFamily="2" charset="-122"/>
                          <a:cs typeface="+mn-cs"/>
                        </a:rPr>
                        <a:t>在该因子上因子</a:t>
                      </a:r>
                      <a:br>
                        <a:rPr lang="zh-CN" altLang="en-US" sz="900" b="1" i="0" kern="0" dirty="0">
                          <a:solidFill>
                            <a:srgbClr val="000000"/>
                          </a:solidFill>
                          <a:effectLst/>
                          <a:latin typeface="等线" panose="02010600030101010101" pitchFamily="2" charset="-122"/>
                          <a:ea typeface="等线" panose="02010600030101010101" pitchFamily="2" charset="-122"/>
                          <a:cs typeface="+mn-cs"/>
                        </a:rPr>
                      </a:br>
                      <a:r>
                        <a:rPr lang="zh-CN" altLang="en-US" sz="900" b="1" i="0" kern="0" dirty="0">
                          <a:solidFill>
                            <a:srgbClr val="000000"/>
                          </a:solidFill>
                          <a:effectLst/>
                          <a:latin typeface="等线" panose="02010600030101010101" pitchFamily="2" charset="-122"/>
                          <a:ea typeface="等线" panose="02010600030101010101" pitchFamily="2" charset="-122"/>
                          <a:cs typeface="+mn-cs"/>
                        </a:rPr>
                        <a:t>载荷较大的特征</a:t>
                      </a:r>
                    </a:p>
                  </a:txBody>
                  <a:tcPr marL="40613" marR="40613" marT="27076" marB="270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685165" rtl="0" eaLnBrk="1" fontAlgn="ctr" latinLnBrk="0" hangingPunct="1">
                        <a:lnSpc>
                          <a:spcPts val="2000"/>
                        </a:lnSpc>
                        <a:spcBef>
                          <a:spcPts val="0"/>
                        </a:spcBef>
                        <a:spcAft>
                          <a:spcPts val="0"/>
                        </a:spcAft>
                      </a:pPr>
                      <a:r>
                        <a:rPr lang="zh-CN" altLang="en-US" sz="900" b="1" i="0" kern="0" dirty="0">
                          <a:solidFill>
                            <a:srgbClr val="000000"/>
                          </a:solidFill>
                          <a:effectLst/>
                          <a:latin typeface="等线" panose="02010600030101010101" pitchFamily="2" charset="-122"/>
                          <a:ea typeface="等线" panose="02010600030101010101" pitchFamily="2" charset="-122"/>
                          <a:cs typeface="+mn-cs"/>
                        </a:rPr>
                        <a:t>因子命名及解释</a:t>
                      </a:r>
                    </a:p>
                  </a:txBody>
                  <a:tcPr marL="40613" marR="40613" marT="27076" marB="270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52307577"/>
                  </a:ext>
                </a:extLst>
              </a:tr>
              <a:tr h="837695">
                <a:tc>
                  <a:txBody>
                    <a:bodyPr/>
                    <a:lstStyle/>
                    <a:p>
                      <a:pPr marL="0" marR="0" algn="ctr" defTabSz="685165" rtl="0" eaLnBrk="1" fontAlgn="ctr" latinLnBrk="0" hangingPunct="1">
                        <a:lnSpc>
                          <a:spcPts val="2000"/>
                        </a:lnSpc>
                        <a:spcBef>
                          <a:spcPts val="0"/>
                        </a:spcBef>
                        <a:spcAft>
                          <a:spcPts val="0"/>
                        </a:spcAft>
                      </a:pPr>
                      <a:r>
                        <a:rPr lang="en-US" altLang="zh-CN" sz="900" b="1" i="0" kern="0" dirty="0">
                          <a:solidFill>
                            <a:srgbClr val="000000"/>
                          </a:solidFill>
                          <a:effectLst/>
                          <a:latin typeface="等线" panose="02010600030101010101" pitchFamily="2" charset="-122"/>
                          <a:ea typeface="等线" panose="02010600030101010101" pitchFamily="2" charset="-122"/>
                          <a:cs typeface="+mn-cs"/>
                        </a:rPr>
                        <a:t>1</a:t>
                      </a:r>
                      <a:endParaRPr lang="zh-CN" altLang="en-US" sz="900" b="1" i="0" kern="0" dirty="0">
                        <a:solidFill>
                          <a:srgbClr val="000000"/>
                        </a:solidFill>
                        <a:effectLst/>
                        <a:latin typeface="等线" panose="02010600030101010101" pitchFamily="2" charset="-122"/>
                        <a:ea typeface="等线" panose="02010600030101010101" pitchFamily="2" charset="-122"/>
                        <a:cs typeface="+mn-cs"/>
                      </a:endParaRPr>
                    </a:p>
                  </a:txBody>
                  <a:tcPr marL="40613" marR="40613" marT="27076" marB="270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b">
                        <a:lnSpc>
                          <a:spcPts val="2000"/>
                        </a:lnSpc>
                        <a:spcBef>
                          <a:spcPts val="0"/>
                        </a:spcBef>
                        <a:spcAft>
                          <a:spcPts val="1100"/>
                        </a:spcAft>
                      </a:pPr>
                      <a:br>
                        <a:rPr lang="en-US" sz="700" i="0" kern="0" dirty="0">
                          <a:solidFill>
                            <a:srgbClr val="000000"/>
                          </a:solidFill>
                          <a:effectLst/>
                          <a:latin typeface="等线" panose="02010600030101010101" pitchFamily="2" charset="-122"/>
                          <a:ea typeface="等线" panose="02010600030101010101" pitchFamily="2" charset="-122"/>
                        </a:rPr>
                      </a:br>
                      <a:r>
                        <a:rPr lang="en-US" sz="900" b="1" i="0" kern="0" dirty="0">
                          <a:solidFill>
                            <a:srgbClr val="000000"/>
                          </a:solidFill>
                          <a:effectLst/>
                          <a:latin typeface="等线" panose="02010600030101010101" pitchFamily="2" charset="-122"/>
                          <a:ea typeface="等线" panose="02010600030101010101" pitchFamily="2" charset="-122"/>
                        </a:rPr>
                        <a:t>”Infant_deaths“，“</a:t>
                      </a:r>
                      <a:r>
                        <a:rPr lang="en-US" sz="900" b="1" i="0" kern="0" dirty="0" err="1">
                          <a:solidFill>
                            <a:srgbClr val="000000"/>
                          </a:solidFill>
                          <a:effectLst/>
                          <a:latin typeface="等线" panose="02010600030101010101" pitchFamily="2" charset="-122"/>
                          <a:ea typeface="等线" panose="02010600030101010101" pitchFamily="2" charset="-122"/>
                        </a:rPr>
                        <a:t>Under_five_deaths</a:t>
                      </a:r>
                      <a:r>
                        <a:rPr lang="en-US" sz="900" b="1" i="0" kern="0" dirty="0">
                          <a:solidFill>
                            <a:srgbClr val="000000"/>
                          </a:solidFill>
                          <a:effectLst/>
                          <a:latin typeface="等线" panose="02010600030101010101" pitchFamily="2" charset="-122"/>
                          <a:ea typeface="等线" panose="02010600030101010101" pitchFamily="2" charset="-122"/>
                        </a:rPr>
                        <a:t>”</a:t>
                      </a:r>
                      <a:br>
                        <a:rPr lang="en-US" sz="900" b="1" i="0" kern="0" dirty="0">
                          <a:solidFill>
                            <a:srgbClr val="000000"/>
                          </a:solidFill>
                          <a:effectLst/>
                          <a:latin typeface="等线" panose="02010600030101010101" pitchFamily="2" charset="-122"/>
                          <a:ea typeface="等线" panose="02010600030101010101" pitchFamily="2" charset="-122"/>
                        </a:rPr>
                      </a:br>
                      <a:r>
                        <a:rPr lang="en-US" sz="900" b="1" i="0" kern="0" dirty="0">
                          <a:solidFill>
                            <a:srgbClr val="000000"/>
                          </a:solidFill>
                          <a:effectLst/>
                          <a:latin typeface="等线" panose="02010600030101010101" pitchFamily="2" charset="-122"/>
                          <a:ea typeface="等线" panose="02010600030101010101" pitchFamily="2" charset="-122"/>
                        </a:rPr>
                        <a:t>，“</a:t>
                      </a:r>
                      <a:r>
                        <a:rPr lang="en-US" sz="900" b="1" i="0" kern="0" dirty="0" err="1">
                          <a:solidFill>
                            <a:srgbClr val="000000"/>
                          </a:solidFill>
                          <a:effectLst/>
                          <a:latin typeface="等线" panose="02010600030101010101" pitchFamily="2" charset="-122"/>
                          <a:ea typeface="等线" panose="02010600030101010101" pitchFamily="2" charset="-122"/>
                        </a:rPr>
                        <a:t>Hepatitis_B”，“Polio</a:t>
                      </a:r>
                      <a:r>
                        <a:rPr lang="en-US" sz="900" b="1" i="0" kern="0" dirty="0">
                          <a:solidFill>
                            <a:srgbClr val="000000"/>
                          </a:solidFill>
                          <a:effectLst/>
                          <a:latin typeface="等线" panose="02010600030101010101" pitchFamily="2" charset="-122"/>
                          <a:ea typeface="等线" panose="02010600030101010101" pitchFamily="2" charset="-122"/>
                        </a:rPr>
                        <a:t>”</a:t>
                      </a:r>
                      <a:br>
                        <a:rPr lang="en-US" sz="900" b="1" i="0" kern="0" dirty="0">
                          <a:solidFill>
                            <a:srgbClr val="000000"/>
                          </a:solidFill>
                          <a:effectLst/>
                          <a:latin typeface="等线" panose="02010600030101010101" pitchFamily="2" charset="-122"/>
                          <a:ea typeface="等线" panose="02010600030101010101" pitchFamily="2" charset="-122"/>
                        </a:rPr>
                      </a:br>
                      <a:r>
                        <a:rPr lang="en-US" sz="900" b="1" i="0" kern="0" dirty="0">
                          <a:solidFill>
                            <a:srgbClr val="000000"/>
                          </a:solidFill>
                          <a:effectLst/>
                          <a:latin typeface="等线" panose="02010600030101010101" pitchFamily="2" charset="-122"/>
                          <a:ea typeface="等线" panose="02010600030101010101" pitchFamily="2" charset="-122"/>
                        </a:rPr>
                        <a:t>”Diphtheria“</a:t>
                      </a:r>
                      <a:endParaRPr lang="en-US" sz="700" b="1" kern="100" dirty="0">
                        <a:effectLst/>
                        <a:latin typeface="Times New Roman" panose="02020603050405020304" pitchFamily="18" charset="0"/>
                      </a:endParaRPr>
                    </a:p>
                  </a:txBody>
                  <a:tcPr marL="40613" marR="40613" marT="27076" marB="27076"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685165" rtl="0" eaLnBrk="1" fontAlgn="ctr" latinLnBrk="0" hangingPunct="1">
                        <a:lnSpc>
                          <a:spcPts val="2000"/>
                        </a:lnSpc>
                        <a:spcBef>
                          <a:spcPts val="0"/>
                        </a:spcBef>
                        <a:spcAft>
                          <a:spcPts val="0"/>
                        </a:spcAft>
                      </a:pPr>
                      <a:r>
                        <a:rPr lang="zh-CN" altLang="en-US" sz="900" b="1" i="0" kern="0" dirty="0">
                          <a:solidFill>
                            <a:srgbClr val="000000"/>
                          </a:solidFill>
                          <a:effectLst/>
                          <a:latin typeface="等线" panose="02010600030101010101" pitchFamily="2" charset="-122"/>
                          <a:ea typeface="等线" panose="02010600030101010101" pitchFamily="2" charset="-122"/>
                          <a:cs typeface="+mn-cs"/>
                        </a:rPr>
                        <a:t>儿童生存状态（因子内三个特征为</a:t>
                      </a:r>
                      <a:br>
                        <a:rPr lang="zh-CN" altLang="en-US" sz="900" b="1" i="0" kern="0" dirty="0">
                          <a:solidFill>
                            <a:srgbClr val="000000"/>
                          </a:solidFill>
                          <a:effectLst/>
                          <a:latin typeface="等线" panose="02010600030101010101" pitchFamily="2" charset="-122"/>
                          <a:ea typeface="等线" panose="02010600030101010101" pitchFamily="2" charset="-122"/>
                          <a:cs typeface="+mn-cs"/>
                        </a:rPr>
                      </a:br>
                      <a:r>
                        <a:rPr lang="zh-CN" altLang="en-US" sz="900" b="1" i="0" kern="0" dirty="0">
                          <a:solidFill>
                            <a:srgbClr val="000000"/>
                          </a:solidFill>
                          <a:effectLst/>
                          <a:latin typeface="等线" panose="02010600030101010101" pitchFamily="2" charset="-122"/>
                          <a:ea typeface="等线" panose="02010600030101010101" pitchFamily="2" charset="-122"/>
                          <a:cs typeface="+mn-cs"/>
                        </a:rPr>
                        <a:t>三种疫苗的接种率，</a:t>
                      </a:r>
                      <a:r>
                        <a:rPr lang="en-US" altLang="zh-CN" sz="900" b="1" i="0" kern="0" dirty="0">
                          <a:solidFill>
                            <a:srgbClr val="000000"/>
                          </a:solidFill>
                          <a:effectLst/>
                          <a:latin typeface="等线" panose="02010600030101010101" pitchFamily="2" charset="-122"/>
                          <a:ea typeface="等线" panose="02010600030101010101" pitchFamily="2" charset="-122"/>
                          <a:cs typeface="+mn-cs"/>
                        </a:rPr>
                        <a:t>2</a:t>
                      </a:r>
                      <a:r>
                        <a:rPr lang="zh-CN" altLang="en-US" sz="900" b="1" i="0" kern="0" dirty="0">
                          <a:solidFill>
                            <a:srgbClr val="000000"/>
                          </a:solidFill>
                          <a:effectLst/>
                          <a:latin typeface="等线" panose="02010600030101010101" pitchFamily="2" charset="-122"/>
                          <a:ea typeface="等线" panose="02010600030101010101" pitchFamily="2" charset="-122"/>
                          <a:cs typeface="+mn-cs"/>
                        </a:rPr>
                        <a:t>个特征为每一千个婴儿的死亡个数，以及每一千小于五岁的儿童的死亡数）</a:t>
                      </a:r>
                    </a:p>
                  </a:txBody>
                  <a:tcPr marL="40613" marR="40613" marT="27076" marB="270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16567117"/>
                  </a:ext>
                </a:extLst>
              </a:tr>
              <a:tr h="1280264">
                <a:tc>
                  <a:txBody>
                    <a:bodyPr/>
                    <a:lstStyle/>
                    <a:p>
                      <a:pPr marL="0" marR="0" algn="ctr" defTabSz="685165" rtl="0" eaLnBrk="1" fontAlgn="ctr" latinLnBrk="0" hangingPunct="1">
                        <a:lnSpc>
                          <a:spcPts val="2000"/>
                        </a:lnSpc>
                        <a:spcBef>
                          <a:spcPts val="0"/>
                        </a:spcBef>
                        <a:spcAft>
                          <a:spcPts val="0"/>
                        </a:spcAft>
                      </a:pPr>
                      <a:r>
                        <a:rPr lang="en-US" altLang="zh-CN" sz="900" b="1" i="0" kern="0" dirty="0">
                          <a:solidFill>
                            <a:srgbClr val="000000"/>
                          </a:solidFill>
                          <a:effectLst/>
                          <a:latin typeface="等线" panose="02010600030101010101" pitchFamily="2" charset="-122"/>
                          <a:ea typeface="等线" panose="02010600030101010101" pitchFamily="2" charset="-122"/>
                          <a:cs typeface="+mn-cs"/>
                        </a:rPr>
                        <a:t>2</a:t>
                      </a:r>
                      <a:endParaRPr lang="zh-CN" altLang="en-US" sz="900" b="1" i="0" kern="0" dirty="0">
                        <a:solidFill>
                          <a:srgbClr val="000000"/>
                        </a:solidFill>
                        <a:effectLst/>
                        <a:latin typeface="等线" panose="02010600030101010101" pitchFamily="2" charset="-122"/>
                        <a:ea typeface="等线" panose="02010600030101010101" pitchFamily="2" charset="-122"/>
                        <a:cs typeface="+mn-cs"/>
                      </a:endParaRPr>
                    </a:p>
                  </a:txBody>
                  <a:tcPr marL="40613" marR="40613" marT="27076" marB="270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fontAlgn="ctr">
                        <a:lnSpc>
                          <a:spcPts val="2000"/>
                        </a:lnSpc>
                        <a:spcBef>
                          <a:spcPts val="0"/>
                        </a:spcBef>
                        <a:spcAft>
                          <a:spcPts val="0"/>
                        </a:spcAft>
                      </a:pPr>
                      <a:r>
                        <a:rPr lang="en-US" sz="900" b="1" i="0" kern="0" dirty="0" err="1">
                          <a:solidFill>
                            <a:srgbClr val="000000"/>
                          </a:solidFill>
                          <a:effectLst/>
                          <a:latin typeface="等线" panose="02010600030101010101" pitchFamily="2" charset="-122"/>
                          <a:ea typeface="等线" panose="02010600030101010101" pitchFamily="2" charset="-122"/>
                        </a:rPr>
                        <a:t>GDP_per_capita</a:t>
                      </a:r>
                      <a:br>
                        <a:rPr lang="en-US" sz="900" b="1" i="0" kern="0" dirty="0">
                          <a:solidFill>
                            <a:srgbClr val="000000"/>
                          </a:solidFill>
                          <a:effectLst/>
                          <a:latin typeface="等线" panose="02010600030101010101" pitchFamily="2" charset="-122"/>
                          <a:ea typeface="等线" panose="02010600030101010101" pitchFamily="2" charset="-122"/>
                        </a:rPr>
                      </a:br>
                      <a:r>
                        <a:rPr lang="en-US" sz="900" b="1" i="0" kern="0" dirty="0">
                          <a:solidFill>
                            <a:srgbClr val="000000"/>
                          </a:solidFill>
                          <a:effectLst/>
                          <a:latin typeface="等线" panose="02010600030101010101" pitchFamily="2" charset="-122"/>
                          <a:ea typeface="等线" panose="02010600030101010101" pitchFamily="2" charset="-122"/>
                        </a:rPr>
                        <a:t>Schooling</a:t>
                      </a:r>
                      <a:br>
                        <a:rPr lang="en-US" sz="900" b="1" i="0" kern="0" dirty="0">
                          <a:solidFill>
                            <a:srgbClr val="000000"/>
                          </a:solidFill>
                          <a:effectLst/>
                          <a:latin typeface="等线" panose="02010600030101010101" pitchFamily="2" charset="-122"/>
                          <a:ea typeface="等线" panose="02010600030101010101" pitchFamily="2" charset="-122"/>
                        </a:rPr>
                      </a:br>
                      <a:r>
                        <a:rPr lang="en-US" sz="900" b="1" i="0" kern="0" dirty="0" err="1">
                          <a:solidFill>
                            <a:srgbClr val="000000"/>
                          </a:solidFill>
                          <a:effectLst/>
                          <a:latin typeface="等线" panose="02010600030101010101" pitchFamily="2" charset="-122"/>
                          <a:ea typeface="等线" panose="02010600030101010101" pitchFamily="2" charset="-122"/>
                        </a:rPr>
                        <a:t>Alcohol_consumption</a:t>
                      </a:r>
                      <a:br>
                        <a:rPr lang="en-US" sz="900" b="1" i="0" kern="0" dirty="0">
                          <a:solidFill>
                            <a:srgbClr val="000000"/>
                          </a:solidFill>
                          <a:effectLst/>
                          <a:latin typeface="等线" panose="02010600030101010101" pitchFamily="2" charset="-122"/>
                          <a:ea typeface="等线" panose="02010600030101010101" pitchFamily="2" charset="-122"/>
                        </a:rPr>
                      </a:br>
                      <a:r>
                        <a:rPr lang="en-US" sz="900" b="1" i="0" kern="0" dirty="0" err="1">
                          <a:solidFill>
                            <a:srgbClr val="000000"/>
                          </a:solidFill>
                          <a:effectLst/>
                          <a:latin typeface="等线" panose="02010600030101010101" pitchFamily="2" charset="-122"/>
                          <a:ea typeface="等线" panose="02010600030101010101" pitchFamily="2" charset="-122"/>
                        </a:rPr>
                        <a:t>Economy_status_Developed</a:t>
                      </a:r>
                      <a:endParaRPr lang="en-US" sz="900" b="1" kern="100" dirty="0">
                        <a:effectLst/>
                        <a:latin typeface="Times New Roman" panose="02020603050405020304" pitchFamily="18" charset="0"/>
                      </a:endParaRPr>
                    </a:p>
                  </a:txBody>
                  <a:tcPr marL="40613" marR="40613" marT="27076" marB="270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685165" rtl="0" eaLnBrk="1" fontAlgn="ctr" latinLnBrk="0" hangingPunct="1">
                        <a:lnSpc>
                          <a:spcPts val="2000"/>
                        </a:lnSpc>
                        <a:spcBef>
                          <a:spcPts val="0"/>
                        </a:spcBef>
                        <a:spcAft>
                          <a:spcPts val="0"/>
                        </a:spcAft>
                      </a:pPr>
                      <a:r>
                        <a:rPr lang="zh-CN" altLang="en-US" sz="900" b="1" i="0" kern="0" dirty="0">
                          <a:solidFill>
                            <a:srgbClr val="000000"/>
                          </a:solidFill>
                          <a:effectLst/>
                          <a:latin typeface="等线" panose="02010600030101010101" pitchFamily="2" charset="-122"/>
                          <a:ea typeface="等线" panose="02010600030101010101" pitchFamily="2" charset="-122"/>
                          <a:cs typeface="+mn-cs"/>
                        </a:rPr>
                        <a:t>国家发展水平（发达国家</a:t>
                      </a:r>
                      <a:br>
                        <a:rPr lang="zh-CN" altLang="en-US" sz="900" b="1" i="0" kern="0" dirty="0">
                          <a:solidFill>
                            <a:srgbClr val="000000"/>
                          </a:solidFill>
                          <a:effectLst/>
                          <a:latin typeface="等线" panose="02010600030101010101" pitchFamily="2" charset="-122"/>
                          <a:ea typeface="等线" panose="02010600030101010101" pitchFamily="2" charset="-122"/>
                          <a:cs typeface="+mn-cs"/>
                        </a:rPr>
                      </a:br>
                      <a:r>
                        <a:rPr lang="zh-CN" altLang="en-US" sz="900" b="1" i="0" kern="0" dirty="0">
                          <a:solidFill>
                            <a:srgbClr val="000000"/>
                          </a:solidFill>
                          <a:effectLst/>
                          <a:latin typeface="等线" panose="02010600030101010101" pitchFamily="2" charset="-122"/>
                          <a:ea typeface="等线" panose="02010600030101010101" pitchFamily="2" charset="-122"/>
                          <a:cs typeface="+mn-cs"/>
                        </a:rPr>
                        <a:t>肯定是发展水平高的国家。发展</a:t>
                      </a:r>
                      <a:br>
                        <a:rPr lang="zh-CN" altLang="en-US" sz="900" b="1" i="0" kern="0" dirty="0">
                          <a:solidFill>
                            <a:srgbClr val="000000"/>
                          </a:solidFill>
                          <a:effectLst/>
                          <a:latin typeface="等线" panose="02010600030101010101" pitchFamily="2" charset="-122"/>
                          <a:ea typeface="等线" panose="02010600030101010101" pitchFamily="2" charset="-122"/>
                          <a:cs typeface="+mn-cs"/>
                        </a:rPr>
                      </a:br>
                      <a:r>
                        <a:rPr lang="zh-CN" altLang="en-US" sz="900" b="1" i="0" kern="0" dirty="0">
                          <a:solidFill>
                            <a:srgbClr val="000000"/>
                          </a:solidFill>
                          <a:effectLst/>
                          <a:latin typeface="等线" panose="02010600030101010101" pitchFamily="2" charset="-122"/>
                          <a:ea typeface="等线" panose="02010600030101010101" pitchFamily="2" charset="-122"/>
                          <a:cs typeface="+mn-cs"/>
                        </a:rPr>
                        <a:t>水平高的国家人均</a:t>
                      </a:r>
                      <a:r>
                        <a:rPr lang="en-US" altLang="zh-CN" sz="900" b="1" i="0" kern="0" dirty="0" err="1">
                          <a:solidFill>
                            <a:srgbClr val="000000"/>
                          </a:solidFill>
                          <a:effectLst/>
                          <a:latin typeface="等线" panose="02010600030101010101" pitchFamily="2" charset="-122"/>
                          <a:ea typeface="等线" panose="02010600030101010101" pitchFamily="2" charset="-122"/>
                          <a:cs typeface="+mn-cs"/>
                        </a:rPr>
                        <a:t>gdpgdp</a:t>
                      </a:r>
                      <a:r>
                        <a:rPr lang="zh-CN" altLang="en-US" sz="900" b="1" i="0" kern="0" dirty="0">
                          <a:solidFill>
                            <a:srgbClr val="000000"/>
                          </a:solidFill>
                          <a:effectLst/>
                          <a:latin typeface="等线" panose="02010600030101010101" pitchFamily="2" charset="-122"/>
                          <a:ea typeface="等线" panose="02010600030101010101" pitchFamily="2" charset="-122"/>
                          <a:cs typeface="+mn-cs"/>
                        </a:rPr>
                        <a:t>会更高</a:t>
                      </a:r>
                      <a:br>
                        <a:rPr lang="zh-CN" altLang="en-US" sz="900" b="1" i="0" kern="0" dirty="0">
                          <a:solidFill>
                            <a:srgbClr val="000000"/>
                          </a:solidFill>
                          <a:effectLst/>
                          <a:latin typeface="等线" panose="02010600030101010101" pitchFamily="2" charset="-122"/>
                          <a:ea typeface="等线" panose="02010600030101010101" pitchFamily="2" charset="-122"/>
                          <a:cs typeface="+mn-cs"/>
                        </a:rPr>
                      </a:br>
                      <a:r>
                        <a:rPr lang="zh-CN" altLang="en-US" sz="900" b="1" i="0" kern="0" dirty="0">
                          <a:solidFill>
                            <a:srgbClr val="000000"/>
                          </a:solidFill>
                          <a:effectLst/>
                          <a:latin typeface="等线" panose="02010600030101010101" pitchFamily="2" charset="-122"/>
                          <a:ea typeface="等线" panose="02010600030101010101" pitchFamily="2" charset="-122"/>
                          <a:cs typeface="+mn-cs"/>
                        </a:rPr>
                        <a:t>同时人民受教育年份也会增加、同时</a:t>
                      </a:r>
                      <a:br>
                        <a:rPr lang="zh-CN" altLang="en-US" sz="900" b="1" i="0" kern="0" dirty="0">
                          <a:solidFill>
                            <a:srgbClr val="000000"/>
                          </a:solidFill>
                          <a:effectLst/>
                          <a:latin typeface="等线" panose="02010600030101010101" pitchFamily="2" charset="-122"/>
                          <a:ea typeface="等线" panose="02010600030101010101" pitchFamily="2" charset="-122"/>
                          <a:cs typeface="+mn-cs"/>
                        </a:rPr>
                      </a:br>
                      <a:r>
                        <a:rPr lang="zh-CN" altLang="en-US" sz="900" b="1" i="0" kern="0" dirty="0">
                          <a:solidFill>
                            <a:srgbClr val="000000"/>
                          </a:solidFill>
                          <a:effectLst/>
                          <a:latin typeface="等线" panose="02010600030101010101" pitchFamily="2" charset="-122"/>
                          <a:ea typeface="等线" panose="02010600030101010101" pitchFamily="2" charset="-122"/>
                          <a:cs typeface="+mn-cs"/>
                        </a:rPr>
                        <a:t>由于发展水平高粮食充足酿酒较多、人民喝酒也比较多）</a:t>
                      </a:r>
                    </a:p>
                  </a:txBody>
                  <a:tcPr marL="40613" marR="40613" marT="27076" marB="270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14559934"/>
                  </a:ext>
                </a:extLst>
              </a:tr>
              <a:tr h="436347">
                <a:tc>
                  <a:txBody>
                    <a:bodyPr/>
                    <a:lstStyle/>
                    <a:p>
                      <a:pPr marL="0" marR="0" algn="ctr" defTabSz="685165" rtl="0" eaLnBrk="1" fontAlgn="ctr" latinLnBrk="0" hangingPunct="1">
                        <a:lnSpc>
                          <a:spcPts val="2000"/>
                        </a:lnSpc>
                        <a:spcBef>
                          <a:spcPts val="0"/>
                        </a:spcBef>
                        <a:spcAft>
                          <a:spcPts val="0"/>
                        </a:spcAft>
                      </a:pPr>
                      <a:r>
                        <a:rPr lang="en-US" altLang="zh-CN" sz="900" b="1" i="0" kern="0" dirty="0">
                          <a:solidFill>
                            <a:srgbClr val="000000"/>
                          </a:solidFill>
                          <a:effectLst/>
                          <a:latin typeface="等线" panose="02010600030101010101" pitchFamily="2" charset="-122"/>
                          <a:ea typeface="等线" panose="02010600030101010101" pitchFamily="2" charset="-122"/>
                          <a:cs typeface="+mn-cs"/>
                        </a:rPr>
                        <a:t>3</a:t>
                      </a:r>
                      <a:endParaRPr lang="zh-CN" altLang="en-US" sz="900" b="1" i="0" kern="0" dirty="0">
                        <a:solidFill>
                          <a:srgbClr val="000000"/>
                        </a:solidFill>
                        <a:effectLst/>
                        <a:latin typeface="等线" panose="02010600030101010101" pitchFamily="2" charset="-122"/>
                        <a:ea typeface="等线" panose="02010600030101010101" pitchFamily="2" charset="-122"/>
                        <a:cs typeface="+mn-cs"/>
                      </a:endParaRPr>
                    </a:p>
                  </a:txBody>
                  <a:tcPr marL="40613" marR="40613" marT="27076" marB="270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685165" rtl="0" eaLnBrk="1" fontAlgn="ctr" latinLnBrk="0" hangingPunct="1">
                        <a:lnSpc>
                          <a:spcPts val="2000"/>
                        </a:lnSpc>
                        <a:spcBef>
                          <a:spcPts val="0"/>
                        </a:spcBef>
                        <a:spcAft>
                          <a:spcPts val="0"/>
                        </a:spcAft>
                      </a:pPr>
                      <a:r>
                        <a:rPr lang="en-US" sz="900" b="1" i="0" kern="0" dirty="0">
                          <a:solidFill>
                            <a:srgbClr val="000000"/>
                          </a:solidFill>
                          <a:effectLst/>
                          <a:latin typeface="等线" panose="02010600030101010101" pitchFamily="2" charset="-122"/>
                          <a:ea typeface="等线" panose="02010600030101010101" pitchFamily="2" charset="-122"/>
                          <a:cs typeface="+mn-cs"/>
                        </a:rPr>
                        <a:t>thiness_10-19_years</a:t>
                      </a:r>
                      <a:br>
                        <a:rPr lang="en-US" sz="900" b="1" i="0" kern="0" dirty="0">
                          <a:solidFill>
                            <a:srgbClr val="000000"/>
                          </a:solidFill>
                          <a:effectLst/>
                          <a:latin typeface="等线" panose="02010600030101010101" pitchFamily="2" charset="-122"/>
                          <a:ea typeface="等线" panose="02010600030101010101" pitchFamily="2" charset="-122"/>
                          <a:cs typeface="+mn-cs"/>
                        </a:rPr>
                      </a:br>
                      <a:r>
                        <a:rPr lang="en-US" sz="900" b="1" i="0" kern="0" dirty="0">
                          <a:solidFill>
                            <a:srgbClr val="000000"/>
                          </a:solidFill>
                          <a:effectLst/>
                          <a:latin typeface="等线" panose="02010600030101010101" pitchFamily="2" charset="-122"/>
                          <a:ea typeface="等线" panose="02010600030101010101" pitchFamily="2" charset="-122"/>
                          <a:cs typeface="+mn-cs"/>
                        </a:rPr>
                        <a:t>thinness_5-9_years</a:t>
                      </a:r>
                    </a:p>
                  </a:txBody>
                  <a:tcPr marL="40613" marR="40613" marT="27076" marB="270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685165" rtl="0" eaLnBrk="1" fontAlgn="ctr" latinLnBrk="0" hangingPunct="1">
                        <a:lnSpc>
                          <a:spcPts val="2000"/>
                        </a:lnSpc>
                        <a:spcBef>
                          <a:spcPts val="0"/>
                        </a:spcBef>
                        <a:spcAft>
                          <a:spcPts val="0"/>
                        </a:spcAft>
                      </a:pPr>
                      <a:r>
                        <a:rPr lang="zh-CN" altLang="en-US" sz="900" b="1" i="0" kern="0" dirty="0">
                          <a:solidFill>
                            <a:srgbClr val="000000"/>
                          </a:solidFill>
                          <a:effectLst/>
                          <a:latin typeface="等线" panose="02010600030101010101" pitchFamily="2" charset="-122"/>
                          <a:ea typeface="等线" panose="02010600030101010101" pitchFamily="2" charset="-122"/>
                          <a:cs typeface="+mn-cs"/>
                        </a:rPr>
                        <a:t>青少年虚弱率</a:t>
                      </a:r>
                    </a:p>
                  </a:txBody>
                  <a:tcPr marL="40613" marR="40613" marT="27076" marB="270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09233345"/>
                  </a:ext>
                </a:extLst>
              </a:tr>
              <a:tr h="858305">
                <a:tc>
                  <a:txBody>
                    <a:bodyPr/>
                    <a:lstStyle/>
                    <a:p>
                      <a:pPr marL="0" marR="0" algn="ctr" defTabSz="685165" rtl="0" eaLnBrk="1" fontAlgn="ctr" latinLnBrk="0" hangingPunct="1">
                        <a:lnSpc>
                          <a:spcPts val="2000"/>
                        </a:lnSpc>
                        <a:spcBef>
                          <a:spcPts val="0"/>
                        </a:spcBef>
                        <a:spcAft>
                          <a:spcPts val="0"/>
                        </a:spcAft>
                      </a:pPr>
                      <a:r>
                        <a:rPr lang="en-US" altLang="zh-CN" sz="900" b="1" i="0" kern="0" dirty="0">
                          <a:solidFill>
                            <a:srgbClr val="000000"/>
                          </a:solidFill>
                          <a:effectLst/>
                          <a:latin typeface="等线" panose="02010600030101010101" pitchFamily="2" charset="-122"/>
                          <a:ea typeface="等线" panose="02010600030101010101" pitchFamily="2" charset="-122"/>
                          <a:cs typeface="+mn-cs"/>
                        </a:rPr>
                        <a:t>4</a:t>
                      </a:r>
                      <a:endParaRPr lang="zh-CN" altLang="en-US" sz="900" b="1" i="0" kern="0" dirty="0">
                        <a:solidFill>
                          <a:srgbClr val="000000"/>
                        </a:solidFill>
                        <a:effectLst/>
                        <a:latin typeface="等线" panose="02010600030101010101" pitchFamily="2" charset="-122"/>
                        <a:ea typeface="等线" panose="02010600030101010101" pitchFamily="2" charset="-122"/>
                        <a:cs typeface="+mn-cs"/>
                      </a:endParaRPr>
                    </a:p>
                  </a:txBody>
                  <a:tcPr marL="40613" marR="40613" marT="27076" marB="270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685165" rtl="0" eaLnBrk="1" fontAlgn="ctr" latinLnBrk="0" hangingPunct="1">
                        <a:lnSpc>
                          <a:spcPts val="2000"/>
                        </a:lnSpc>
                        <a:spcBef>
                          <a:spcPts val="0"/>
                        </a:spcBef>
                        <a:spcAft>
                          <a:spcPts val="0"/>
                        </a:spcAft>
                      </a:pPr>
                      <a:r>
                        <a:rPr lang="en-US" sz="900" b="1" i="0" kern="0" dirty="0" err="1">
                          <a:solidFill>
                            <a:srgbClr val="000000"/>
                          </a:solidFill>
                          <a:effectLst/>
                          <a:latin typeface="等线" panose="02010600030101010101" pitchFamily="2" charset="-122"/>
                          <a:ea typeface="等线" panose="02010600030101010101" pitchFamily="2" charset="-122"/>
                          <a:cs typeface="+mn-cs"/>
                        </a:rPr>
                        <a:t>Adult_mortality</a:t>
                      </a:r>
                      <a:br>
                        <a:rPr lang="en-US" sz="900" b="1" i="0" kern="0" dirty="0">
                          <a:solidFill>
                            <a:srgbClr val="000000"/>
                          </a:solidFill>
                          <a:effectLst/>
                          <a:latin typeface="等线" panose="02010600030101010101" pitchFamily="2" charset="-122"/>
                          <a:ea typeface="等线" panose="02010600030101010101" pitchFamily="2" charset="-122"/>
                          <a:cs typeface="+mn-cs"/>
                        </a:rPr>
                      </a:br>
                      <a:r>
                        <a:rPr lang="en-US" sz="900" b="1" i="0" kern="0" dirty="0" err="1">
                          <a:solidFill>
                            <a:srgbClr val="000000"/>
                          </a:solidFill>
                          <a:effectLst/>
                          <a:latin typeface="等线" panose="02010600030101010101" pitchFamily="2" charset="-122"/>
                          <a:ea typeface="等线" panose="02010600030101010101" pitchFamily="2" charset="-122"/>
                          <a:cs typeface="+mn-cs"/>
                        </a:rPr>
                        <a:t>incidents_HIV</a:t>
                      </a:r>
                      <a:endParaRPr lang="en-US" sz="900" b="1" i="0" kern="0" dirty="0">
                        <a:solidFill>
                          <a:srgbClr val="000000"/>
                        </a:solidFill>
                        <a:effectLst/>
                        <a:latin typeface="等线" panose="02010600030101010101" pitchFamily="2" charset="-122"/>
                        <a:ea typeface="等线" panose="02010600030101010101" pitchFamily="2" charset="-122"/>
                        <a:cs typeface="+mn-cs"/>
                      </a:endParaRPr>
                    </a:p>
                  </a:txBody>
                  <a:tcPr marL="40613" marR="40613" marT="27076" marB="270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defTabSz="685165" rtl="0" eaLnBrk="1" fontAlgn="ctr" latinLnBrk="0" hangingPunct="1">
                        <a:lnSpc>
                          <a:spcPts val="2000"/>
                        </a:lnSpc>
                        <a:spcBef>
                          <a:spcPts val="0"/>
                        </a:spcBef>
                        <a:spcAft>
                          <a:spcPts val="0"/>
                        </a:spcAft>
                      </a:pPr>
                      <a:r>
                        <a:rPr lang="zh-CN" altLang="en-US" sz="900" b="1" i="0" kern="0" dirty="0">
                          <a:solidFill>
                            <a:srgbClr val="000000"/>
                          </a:solidFill>
                          <a:effectLst/>
                          <a:latin typeface="等线" panose="02010600030101010101" pitchFamily="2" charset="-122"/>
                          <a:ea typeface="等线" panose="02010600030101010101" pitchFamily="2" charset="-122"/>
                          <a:cs typeface="+mn-cs"/>
                        </a:rPr>
                        <a:t>医疗落后与社会混乱度</a:t>
                      </a:r>
                      <a:br>
                        <a:rPr lang="zh-CN" altLang="en-US" sz="900" b="1" i="0" kern="0" dirty="0">
                          <a:solidFill>
                            <a:srgbClr val="000000"/>
                          </a:solidFill>
                          <a:effectLst/>
                          <a:latin typeface="等线" panose="02010600030101010101" pitchFamily="2" charset="-122"/>
                          <a:ea typeface="等线" panose="02010600030101010101" pitchFamily="2" charset="-122"/>
                          <a:cs typeface="+mn-cs"/>
                        </a:rPr>
                      </a:br>
                      <a:r>
                        <a:rPr lang="zh-CN" altLang="en-US" sz="900" b="1" i="0" kern="0" dirty="0">
                          <a:solidFill>
                            <a:srgbClr val="000000"/>
                          </a:solidFill>
                          <a:effectLst/>
                          <a:latin typeface="等线" panose="02010600030101010101" pitchFamily="2" charset="-122"/>
                          <a:ea typeface="等线" panose="02010600030101010101" pitchFamily="2" charset="-122"/>
                          <a:cs typeface="+mn-cs"/>
                        </a:rPr>
                        <a:t>艾滋病多发于贫穷落后的国家，因为其缺少完善的医疗系统和健康的卫生条件，另一方面成年人死亡率高可能是因为高度混乱的社会导致</a:t>
                      </a:r>
                    </a:p>
                  </a:txBody>
                  <a:tcPr marL="40613" marR="40613" marT="27076" marB="270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5482880"/>
                  </a:ext>
                </a:extLst>
              </a:tr>
            </a:tbl>
          </a:graphicData>
        </a:graphic>
      </p:graphicFrame>
    </p:spTree>
    <p:extLst>
      <p:ext uri="{BB962C8B-B14F-4D97-AF65-F5344CB8AC3E}">
        <p14:creationId xmlns:p14="http://schemas.microsoft.com/office/powerpoint/2010/main" val="3149978257"/>
      </p:ext>
    </p:extLst>
  </p:cSld>
  <p:clrMapOvr>
    <a:masterClrMapping/>
  </p:clrMapOvr>
  <p:transition>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DBC263C-3776-E62E-A70F-831A8F7E2FE8}"/>
              </a:ext>
            </a:extLst>
          </p:cNvPr>
          <p:cNvSpPr txBox="1">
            <a:spLocks/>
          </p:cNvSpPr>
          <p:nvPr/>
        </p:nvSpPr>
        <p:spPr>
          <a:xfrm>
            <a:off x="224660" y="332160"/>
            <a:ext cx="4572000" cy="1415430"/>
          </a:xfrm>
          <a:prstGeom prst="rect">
            <a:avLst/>
          </a:prstGeom>
        </p:spPr>
        <p:txBody>
          <a:bodyPr lIns="68580" tIns="34290" rIns="68580" bIns="34290">
            <a:noAutofit/>
          </a:bodyPr>
          <a:lstStyle>
            <a:lvl1pPr algn="l" defTabSz="685165" rtl="0" eaLnBrk="1" latinLnBrk="0" hangingPunct="1">
              <a:lnSpc>
                <a:spcPct val="90000"/>
              </a:lnSpc>
              <a:spcBef>
                <a:spcPct val="0"/>
              </a:spcBef>
              <a:buNone/>
              <a:defRPr sz="3300" kern="1200" cap="all">
                <a:solidFill>
                  <a:schemeClr val="tx1">
                    <a:lumMod val="75000"/>
                    <a:lumOff val="25000"/>
                  </a:schemeClr>
                </a:solidFill>
                <a:latin typeface="Lemon/Milk"/>
                <a:ea typeface="Open Sans Light" panose="020B0306030504020204" pitchFamily="34" charset="0"/>
                <a:cs typeface="Lemon/Milk"/>
              </a:defRPr>
            </a:lvl1pPr>
          </a:lstStyle>
          <a:p>
            <a:r>
              <a:rPr lang="zh-CN" altLang="en-US" sz="2800" dirty="0">
                <a:latin typeface="字魂35号-经典雅黑" pitchFamily="2" charset="-122"/>
                <a:ea typeface="字魂35号-经典雅黑" pitchFamily="2" charset="-122"/>
                <a:sym typeface="Arial"/>
              </a:rPr>
              <a:t>聚类分析</a:t>
            </a:r>
            <a:endParaRPr lang="en-US" sz="2800" dirty="0">
              <a:latin typeface="字魂35号-经典雅黑" pitchFamily="2" charset="-122"/>
              <a:ea typeface="字魂35号-经典雅黑" pitchFamily="2" charset="-122"/>
              <a:sym typeface="Arial"/>
            </a:endParaRPr>
          </a:p>
        </p:txBody>
      </p:sp>
      <p:sp>
        <p:nvSpPr>
          <p:cNvPr id="6" name="Rectangle 1">
            <a:extLst>
              <a:ext uri="{FF2B5EF4-FFF2-40B4-BE49-F238E27FC236}">
                <a16:creationId xmlns:a16="http://schemas.microsoft.com/office/drawing/2014/main" id="{5880E72B-51AB-0E84-5DE7-C9899B8B5E65}"/>
              </a:ext>
            </a:extLst>
          </p:cNvPr>
          <p:cNvSpPr>
            <a:spLocks noChangeArrowheads="1"/>
          </p:cNvSpPr>
          <p:nvPr/>
        </p:nvSpPr>
        <p:spPr bwMode="auto">
          <a:xfrm>
            <a:off x="363415" y="1150651"/>
            <a:ext cx="3692770"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lang="zh-CN" altLang="zh-CN" sz="1600" dirty="0">
                <a:latin typeface="Inter"/>
              </a:rPr>
              <a:t>首先确定聚类数目，在k=2至k=14内搜索，根据样本的SSE(Sum of Square Error) 误差平方和轮廓系数（如下图所示），可以看出在k=4时轮廓系数值较大，且SSE处于拐点处，故而选择k=4作为聚类数目。利用K-MEANS算法将样本聚为（'cluster-0', 'cluster-1', 'cluster-2', 'cluster-3'）四类。</a:t>
            </a:r>
          </a:p>
        </p:txBody>
      </p:sp>
      <p:pic>
        <p:nvPicPr>
          <p:cNvPr id="4098" name="Picture 2">
            <a:extLst>
              <a:ext uri="{FF2B5EF4-FFF2-40B4-BE49-F238E27FC236}">
                <a16:creationId xmlns:a16="http://schemas.microsoft.com/office/drawing/2014/main" id="{1ECF2880-28E6-372C-7CBC-49870F5E82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123" y="1113099"/>
            <a:ext cx="4343400" cy="2622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68156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DBC263C-3776-E62E-A70F-831A8F7E2FE8}"/>
              </a:ext>
            </a:extLst>
          </p:cNvPr>
          <p:cNvSpPr txBox="1">
            <a:spLocks/>
          </p:cNvSpPr>
          <p:nvPr/>
        </p:nvSpPr>
        <p:spPr>
          <a:xfrm>
            <a:off x="224660" y="332160"/>
            <a:ext cx="4572000" cy="1415430"/>
          </a:xfrm>
          <a:prstGeom prst="rect">
            <a:avLst/>
          </a:prstGeom>
        </p:spPr>
        <p:txBody>
          <a:bodyPr lIns="68580" tIns="34290" rIns="68580" bIns="34290">
            <a:noAutofit/>
          </a:bodyPr>
          <a:lstStyle>
            <a:lvl1pPr algn="l" defTabSz="685165" rtl="0" eaLnBrk="1" latinLnBrk="0" hangingPunct="1">
              <a:lnSpc>
                <a:spcPct val="90000"/>
              </a:lnSpc>
              <a:spcBef>
                <a:spcPct val="0"/>
              </a:spcBef>
              <a:buNone/>
              <a:defRPr sz="3300" kern="1200" cap="all">
                <a:solidFill>
                  <a:schemeClr val="tx1">
                    <a:lumMod val="75000"/>
                    <a:lumOff val="25000"/>
                  </a:schemeClr>
                </a:solidFill>
                <a:latin typeface="Lemon/Milk"/>
                <a:ea typeface="Open Sans Light" panose="020B0306030504020204" pitchFamily="34" charset="0"/>
                <a:cs typeface="Lemon/Milk"/>
              </a:defRPr>
            </a:lvl1pPr>
          </a:lstStyle>
          <a:p>
            <a:r>
              <a:rPr lang="zh-CN" altLang="en-US" sz="2800" dirty="0">
                <a:latin typeface="字魂35号-经典雅黑" pitchFamily="2" charset="-122"/>
                <a:ea typeface="字魂35号-经典雅黑" pitchFamily="2" charset="-122"/>
                <a:sym typeface="Arial"/>
              </a:rPr>
              <a:t>聚类分析</a:t>
            </a:r>
            <a:endParaRPr lang="en-US" sz="2800" dirty="0">
              <a:latin typeface="字魂35号-经典雅黑" pitchFamily="2" charset="-122"/>
              <a:ea typeface="字魂35号-经典雅黑" pitchFamily="2" charset="-122"/>
              <a:sym typeface="Arial"/>
            </a:endParaRPr>
          </a:p>
        </p:txBody>
      </p:sp>
      <p:sp>
        <p:nvSpPr>
          <p:cNvPr id="6" name="Rectangle 1">
            <a:extLst>
              <a:ext uri="{FF2B5EF4-FFF2-40B4-BE49-F238E27FC236}">
                <a16:creationId xmlns:a16="http://schemas.microsoft.com/office/drawing/2014/main" id="{5880E72B-51AB-0E84-5DE7-C9899B8B5E65}"/>
              </a:ext>
            </a:extLst>
          </p:cNvPr>
          <p:cNvSpPr>
            <a:spLocks noChangeArrowheads="1"/>
          </p:cNvSpPr>
          <p:nvPr/>
        </p:nvSpPr>
        <p:spPr bwMode="auto">
          <a:xfrm>
            <a:off x="720969" y="1226203"/>
            <a:ext cx="742070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sz="1600" dirty="0">
                <a:latin typeface="Inter"/>
              </a:rPr>
              <a:t>可以看到各类样本数较为均衡，现实解释性良好。下图展示了每一类国家中的随机</a:t>
            </a:r>
            <a:r>
              <a:rPr lang="en-US" altLang="zh-CN" sz="1600" dirty="0">
                <a:latin typeface="Inter"/>
              </a:rPr>
              <a:t>6</a:t>
            </a:r>
            <a:r>
              <a:rPr lang="zh-CN" altLang="en-US" sz="1600" dirty="0">
                <a:latin typeface="Inter"/>
              </a:rPr>
              <a:t>个，国家每一年的发展状态被归类进四类中的某一类。</a:t>
            </a:r>
            <a:endParaRPr lang="zh-CN" altLang="zh-CN" sz="1600" dirty="0">
              <a:latin typeface="Inter"/>
            </a:endParaRPr>
          </a:p>
        </p:txBody>
      </p:sp>
      <p:pic>
        <p:nvPicPr>
          <p:cNvPr id="2" name="Picture 1">
            <a:extLst>
              <a:ext uri="{FF2B5EF4-FFF2-40B4-BE49-F238E27FC236}">
                <a16:creationId xmlns:a16="http://schemas.microsoft.com/office/drawing/2014/main" id="{49C2D512-F897-31DB-F665-FDE646BC4C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431" y="2372940"/>
            <a:ext cx="2562225" cy="243840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BC0993CD-8AC1-EC18-FF07-CCAA41466EAD}"/>
              </a:ext>
            </a:extLst>
          </p:cNvPr>
          <p:cNvPicPr>
            <a:picLocks noChangeAspect="1"/>
          </p:cNvPicPr>
          <p:nvPr/>
        </p:nvPicPr>
        <p:blipFill>
          <a:blip r:embed="rId3"/>
          <a:stretch>
            <a:fillRect/>
          </a:stretch>
        </p:blipFill>
        <p:spPr>
          <a:xfrm>
            <a:off x="3566913" y="2871514"/>
            <a:ext cx="5221239" cy="1441252"/>
          </a:xfrm>
          <a:prstGeom prst="rect">
            <a:avLst/>
          </a:prstGeom>
        </p:spPr>
      </p:pic>
    </p:spTree>
    <p:extLst>
      <p:ext uri="{BB962C8B-B14F-4D97-AF65-F5344CB8AC3E}">
        <p14:creationId xmlns:p14="http://schemas.microsoft.com/office/powerpoint/2010/main" val="264768632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DBC263C-3776-E62E-A70F-831A8F7E2FE8}"/>
              </a:ext>
            </a:extLst>
          </p:cNvPr>
          <p:cNvSpPr txBox="1">
            <a:spLocks/>
          </p:cNvSpPr>
          <p:nvPr/>
        </p:nvSpPr>
        <p:spPr>
          <a:xfrm>
            <a:off x="224660" y="332160"/>
            <a:ext cx="4572000" cy="1415430"/>
          </a:xfrm>
          <a:prstGeom prst="rect">
            <a:avLst/>
          </a:prstGeom>
        </p:spPr>
        <p:txBody>
          <a:bodyPr lIns="68580" tIns="34290" rIns="68580" bIns="34290">
            <a:noAutofit/>
          </a:bodyPr>
          <a:lstStyle>
            <a:lvl1pPr algn="l" defTabSz="685165" rtl="0" eaLnBrk="1" latinLnBrk="0" hangingPunct="1">
              <a:lnSpc>
                <a:spcPct val="90000"/>
              </a:lnSpc>
              <a:spcBef>
                <a:spcPct val="0"/>
              </a:spcBef>
              <a:buNone/>
              <a:defRPr sz="3300" kern="1200" cap="all">
                <a:solidFill>
                  <a:schemeClr val="tx1">
                    <a:lumMod val="75000"/>
                    <a:lumOff val="25000"/>
                  </a:schemeClr>
                </a:solidFill>
                <a:latin typeface="Lemon/Milk"/>
                <a:ea typeface="Open Sans Light" panose="020B0306030504020204" pitchFamily="34" charset="0"/>
                <a:cs typeface="Lemon/Milk"/>
              </a:defRPr>
            </a:lvl1pPr>
          </a:lstStyle>
          <a:p>
            <a:r>
              <a:rPr lang="zh-CN" altLang="en-US" sz="2800" dirty="0">
                <a:latin typeface="字魂35号-经典雅黑" pitchFamily="2" charset="-122"/>
                <a:ea typeface="字魂35号-经典雅黑" pitchFamily="2" charset="-122"/>
                <a:sym typeface="Arial"/>
              </a:rPr>
              <a:t>聚类分析</a:t>
            </a:r>
            <a:endParaRPr lang="en-US" sz="2800" dirty="0">
              <a:latin typeface="字魂35号-经典雅黑" pitchFamily="2" charset="-122"/>
              <a:ea typeface="字魂35号-经典雅黑" pitchFamily="2" charset="-122"/>
              <a:sym typeface="Arial"/>
            </a:endParaRPr>
          </a:p>
        </p:txBody>
      </p:sp>
      <p:sp>
        <p:nvSpPr>
          <p:cNvPr id="6" name="Rectangle 1">
            <a:extLst>
              <a:ext uri="{FF2B5EF4-FFF2-40B4-BE49-F238E27FC236}">
                <a16:creationId xmlns:a16="http://schemas.microsoft.com/office/drawing/2014/main" id="{5880E72B-51AB-0E84-5DE7-C9899B8B5E65}"/>
              </a:ext>
            </a:extLst>
          </p:cNvPr>
          <p:cNvSpPr>
            <a:spLocks noChangeArrowheads="1"/>
          </p:cNvSpPr>
          <p:nvPr/>
        </p:nvSpPr>
        <p:spPr bwMode="auto">
          <a:xfrm>
            <a:off x="644768" y="1183102"/>
            <a:ext cx="742070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sz="1600" dirty="0">
                <a:latin typeface="Inter"/>
              </a:rPr>
              <a:t>可以看到各类样本数较为均衡，现实解释性良好。下图展示了每一类国家中的随机</a:t>
            </a:r>
            <a:r>
              <a:rPr lang="en-US" altLang="zh-CN" sz="1600" dirty="0">
                <a:latin typeface="Inter"/>
              </a:rPr>
              <a:t>6</a:t>
            </a:r>
            <a:r>
              <a:rPr lang="zh-CN" altLang="en-US" sz="1600" dirty="0">
                <a:latin typeface="Inter"/>
              </a:rPr>
              <a:t>个，国家每一年的发展状态被归类进四类中的某一类。</a:t>
            </a:r>
            <a:endParaRPr lang="zh-CN" altLang="zh-CN" sz="1600" dirty="0">
              <a:latin typeface="Inter"/>
            </a:endParaRPr>
          </a:p>
        </p:txBody>
      </p:sp>
      <p:pic>
        <p:nvPicPr>
          <p:cNvPr id="7169" name="Picture 1">
            <a:extLst>
              <a:ext uri="{FF2B5EF4-FFF2-40B4-BE49-F238E27FC236}">
                <a16:creationId xmlns:a16="http://schemas.microsoft.com/office/drawing/2014/main" id="{EC87D85E-A474-0A05-C673-89445ED9C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0230" y="2132611"/>
            <a:ext cx="2705100" cy="248602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a:extLst>
              <a:ext uri="{FF2B5EF4-FFF2-40B4-BE49-F238E27FC236}">
                <a16:creationId xmlns:a16="http://schemas.microsoft.com/office/drawing/2014/main" id="{3BFC8D8C-5886-C6F5-99E4-9C0C406FF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907" y="2132611"/>
            <a:ext cx="2705099" cy="2502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013476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02731"/>
            </a:gs>
            <a:gs pos="72000">
              <a:srgbClr val="0B0D1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7" name="图片占位符 56"/>
          <p:cNvPicPr>
            <a:picLocks noGrp="1" noChangeAspect="1"/>
          </p:cNvPicPr>
          <p:nvPr>
            <p:ph type="pic" sz="quarter" idx="11"/>
          </p:nvPr>
        </p:nvPicPr>
        <p:blipFill>
          <a:blip r:embed="rId3" cstate="print"/>
          <a:srcRect/>
          <a:stretch>
            <a:fillRect/>
          </a:stretch>
        </p:blipFill>
        <p:spPr/>
      </p:pic>
      <p:sp>
        <p:nvSpPr>
          <p:cNvPr id="8" name="矩形 7"/>
          <p:cNvSpPr/>
          <p:nvPr/>
        </p:nvSpPr>
        <p:spPr>
          <a:xfrm>
            <a:off x="0" y="0"/>
            <a:ext cx="9144000" cy="51435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42" name="Shape 34"/>
          <p:cNvSpPr/>
          <p:nvPr/>
        </p:nvSpPr>
        <p:spPr>
          <a:xfrm>
            <a:off x="4349927" y="1723264"/>
            <a:ext cx="3232217" cy="1229821"/>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gradFill flip="none" rotWithShape="1">
            <a:gsLst>
              <a:gs pos="92000">
                <a:schemeClr val="accent3">
                  <a:lumMod val="50000"/>
                  <a:alpha val="0"/>
                </a:schemeClr>
              </a:gs>
              <a:gs pos="0">
                <a:schemeClr val="accent3">
                  <a:alpha val="85000"/>
                </a:schemeClr>
              </a:gs>
            </a:gsLst>
            <a:path path="circle">
              <a:fillToRect l="100000" t="100000"/>
            </a:path>
            <a:tileRect r="-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43" name="Shape 37"/>
          <p:cNvSpPr/>
          <p:nvPr/>
        </p:nvSpPr>
        <p:spPr>
          <a:xfrm>
            <a:off x="6568963" y="2278679"/>
            <a:ext cx="1483757" cy="564553"/>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gradFill flip="none" rotWithShape="1">
            <a:gsLst>
              <a:gs pos="86000">
                <a:schemeClr val="bg1">
                  <a:alpha val="0"/>
                </a:schemeClr>
              </a:gs>
              <a:gs pos="0">
                <a:schemeClr val="accent4">
                  <a:alpha val="85000"/>
                </a:schemeClr>
              </a:gs>
            </a:gsLst>
            <a:path path="circle">
              <a:fillToRect l="100000" t="100000"/>
            </a:path>
            <a:tileRect r="-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44" name="Shape 35"/>
          <p:cNvSpPr/>
          <p:nvPr/>
        </p:nvSpPr>
        <p:spPr>
          <a:xfrm>
            <a:off x="6940738" y="1499312"/>
            <a:ext cx="1645547" cy="748001"/>
          </a:xfrm>
          <a:custGeom>
            <a:avLst/>
            <a:gdLst/>
            <a:ahLst/>
            <a:cxnLst>
              <a:cxn ang="0">
                <a:pos x="wd2" y="hd2"/>
              </a:cxn>
              <a:cxn ang="5400000">
                <a:pos x="wd2" y="hd2"/>
              </a:cxn>
              <a:cxn ang="10800000">
                <a:pos x="wd2" y="hd2"/>
              </a:cxn>
              <a:cxn ang="16200000">
                <a:pos x="wd2" y="hd2"/>
              </a:cxn>
            </a:cxnLst>
            <a:rect l="0" t="0" r="r" b="b"/>
            <a:pathLst>
              <a:path w="21600" h="19570" extrusionOk="0">
                <a:moveTo>
                  <a:pt x="0" y="5045"/>
                </a:moveTo>
                <a:cubicBezTo>
                  <a:pt x="1232" y="3667"/>
                  <a:pt x="2513" y="2523"/>
                  <a:pt x="3826" y="1616"/>
                </a:cubicBezTo>
                <a:cubicBezTo>
                  <a:pt x="5222" y="650"/>
                  <a:pt x="6687" y="-71"/>
                  <a:pt x="8195" y="5"/>
                </a:cubicBezTo>
                <a:cubicBezTo>
                  <a:pt x="9819" y="88"/>
                  <a:pt x="11388" y="1108"/>
                  <a:pt x="12794" y="2726"/>
                </a:cubicBezTo>
                <a:cubicBezTo>
                  <a:pt x="13644" y="3704"/>
                  <a:pt x="14426" y="4892"/>
                  <a:pt x="15233" y="6004"/>
                </a:cubicBezTo>
                <a:cubicBezTo>
                  <a:pt x="16176" y="7303"/>
                  <a:pt x="17154" y="8497"/>
                  <a:pt x="18210" y="9355"/>
                </a:cubicBezTo>
                <a:cubicBezTo>
                  <a:pt x="19287" y="10231"/>
                  <a:pt x="20432" y="10747"/>
                  <a:pt x="21600" y="10877"/>
                </a:cubicBezTo>
                <a:cubicBezTo>
                  <a:pt x="20016" y="18165"/>
                  <a:pt x="15774" y="21529"/>
                  <a:pt x="12111" y="18400"/>
                </a:cubicBezTo>
                <a:cubicBezTo>
                  <a:pt x="10487" y="17012"/>
                  <a:pt x="9233" y="14418"/>
                  <a:pt x="7811" y="12341"/>
                </a:cubicBezTo>
                <a:cubicBezTo>
                  <a:pt x="6734" y="10768"/>
                  <a:pt x="5557" y="9492"/>
                  <a:pt x="4347" y="8366"/>
                </a:cubicBezTo>
                <a:cubicBezTo>
                  <a:pt x="2939" y="7055"/>
                  <a:pt x="1487" y="5946"/>
                  <a:pt x="0" y="5045"/>
                </a:cubicBezTo>
                <a:close/>
              </a:path>
            </a:pathLst>
          </a:custGeom>
          <a:gradFill flip="none" rotWithShape="1">
            <a:gsLst>
              <a:gs pos="95000">
                <a:schemeClr val="accent3">
                  <a:alpha val="0"/>
                </a:schemeClr>
              </a:gs>
              <a:gs pos="0">
                <a:schemeClr val="accent3">
                  <a:alpha val="85000"/>
                </a:schemeClr>
              </a:gs>
            </a:gsLst>
            <a:path path="circle">
              <a:fillToRect l="100000" t="100000"/>
            </a:path>
            <a:tileRect r="-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45" name="Shape 34"/>
          <p:cNvSpPr/>
          <p:nvPr/>
        </p:nvSpPr>
        <p:spPr>
          <a:xfrm>
            <a:off x="3185723" y="1193267"/>
            <a:ext cx="3241398" cy="1010518"/>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gradFill flip="none" rotWithShape="1">
            <a:gsLst>
              <a:gs pos="100000">
                <a:schemeClr val="accent6">
                  <a:lumMod val="75000"/>
                  <a:alpha val="27000"/>
                </a:schemeClr>
              </a:gs>
              <a:gs pos="0">
                <a:schemeClr val="accent5">
                  <a:alpha val="85000"/>
                </a:schemeClr>
              </a:gs>
            </a:gsLst>
            <a:path path="circle">
              <a:fillToRect l="100000" t="100000"/>
            </a:path>
            <a:tileRect r="-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46" name="Shape 36"/>
          <p:cNvSpPr/>
          <p:nvPr/>
        </p:nvSpPr>
        <p:spPr>
          <a:xfrm rot="962435">
            <a:off x="7966575" y="2223430"/>
            <a:ext cx="1037677" cy="394825"/>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gradFill flip="none" rotWithShape="1">
            <a:gsLst>
              <a:gs pos="0">
                <a:schemeClr val="accent2">
                  <a:lumMod val="50000"/>
                  <a:alpha val="0"/>
                </a:schemeClr>
              </a:gs>
              <a:gs pos="100000">
                <a:schemeClr val="accent2">
                  <a:alpha val="85000"/>
                </a:schemeClr>
              </a:gs>
            </a:gsLst>
            <a:path path="circle">
              <a:fillToRect t="100000" r="100000"/>
            </a:path>
            <a:tileRect l="-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37" name="Slide Number Placeholder 5"/>
          <p:cNvSpPr txBox="1"/>
          <p:nvPr/>
        </p:nvSpPr>
        <p:spPr>
          <a:xfrm>
            <a:off x="1218659" y="1945593"/>
            <a:ext cx="1032912" cy="1107996"/>
          </a:xfrm>
          <a:prstGeom prst="rect">
            <a:avLst/>
          </a:prstGeom>
          <a:effectLst>
            <a:outerShdw blurRad="50800" dist="38100" dir="5400000" algn="t" rotWithShape="0">
              <a:prstClr val="black">
                <a:alpha val="40000"/>
              </a:prstClr>
            </a:outerShdw>
          </a:effectLst>
        </p:spPr>
        <p:txBody>
          <a:bodyPr vert="horz" wrap="square" lIns="0" tIns="0" rIns="0" bIns="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800">
              <a:defRPr/>
            </a:pPr>
            <a:r>
              <a:rPr lang="zh-CN" alt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rPr>
              <a:t>研</a:t>
            </a:r>
            <a:endParaRPr 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endParaRPr>
          </a:p>
        </p:txBody>
      </p:sp>
      <p:sp>
        <p:nvSpPr>
          <p:cNvPr id="38" name="Slide Number Placeholder 5"/>
          <p:cNvSpPr txBox="1"/>
          <p:nvPr/>
        </p:nvSpPr>
        <p:spPr>
          <a:xfrm>
            <a:off x="2082084" y="1945593"/>
            <a:ext cx="1032912" cy="1107996"/>
          </a:xfrm>
          <a:prstGeom prst="rect">
            <a:avLst/>
          </a:prstGeom>
          <a:effectLst>
            <a:outerShdw blurRad="50800" dist="38100" dir="5400000" algn="t" rotWithShape="0">
              <a:prstClr val="black">
                <a:alpha val="40000"/>
              </a:prstClr>
            </a:outerShdw>
          </a:effectLst>
        </p:spPr>
        <p:txBody>
          <a:bodyPr vert="horz" wrap="square" lIns="0" tIns="0" rIns="0" bIns="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800">
              <a:defRPr/>
            </a:pPr>
            <a:r>
              <a:rPr lang="zh-CN" alt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rPr>
              <a:t>究</a:t>
            </a:r>
            <a:endParaRPr 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endParaRPr>
          </a:p>
        </p:txBody>
      </p:sp>
      <p:sp>
        <p:nvSpPr>
          <p:cNvPr id="39" name="Slide Number Placeholder 5"/>
          <p:cNvSpPr txBox="1"/>
          <p:nvPr/>
        </p:nvSpPr>
        <p:spPr>
          <a:xfrm>
            <a:off x="2945509" y="1945593"/>
            <a:ext cx="1032912" cy="1107996"/>
          </a:xfrm>
          <a:prstGeom prst="rect">
            <a:avLst/>
          </a:prstGeom>
          <a:effectLst>
            <a:outerShdw blurRad="50800" dist="38100" dir="5400000" algn="t" rotWithShape="0">
              <a:prstClr val="black">
                <a:alpha val="40000"/>
              </a:prstClr>
            </a:outerShdw>
          </a:effectLst>
        </p:spPr>
        <p:txBody>
          <a:bodyPr vert="horz" wrap="square" lIns="0" tIns="0" rIns="0" bIns="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800">
              <a:defRPr/>
            </a:pPr>
            <a:r>
              <a:rPr lang="zh-CN" alt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rPr>
              <a:t>背</a:t>
            </a:r>
            <a:endParaRPr 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endParaRPr>
          </a:p>
        </p:txBody>
      </p:sp>
      <p:sp>
        <p:nvSpPr>
          <p:cNvPr id="40" name="Slide Number Placeholder 5"/>
          <p:cNvSpPr txBox="1"/>
          <p:nvPr/>
        </p:nvSpPr>
        <p:spPr>
          <a:xfrm>
            <a:off x="3808933" y="1945593"/>
            <a:ext cx="1032912" cy="1107996"/>
          </a:xfrm>
          <a:prstGeom prst="rect">
            <a:avLst/>
          </a:prstGeom>
          <a:effectLst>
            <a:outerShdw blurRad="50800" dist="38100" dir="5400000" algn="t" rotWithShape="0">
              <a:prstClr val="black">
                <a:alpha val="40000"/>
              </a:prstClr>
            </a:outerShdw>
          </a:effectLst>
        </p:spPr>
        <p:txBody>
          <a:bodyPr vert="horz" wrap="square" lIns="0" tIns="0" rIns="0" bIns="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800">
              <a:defRPr/>
            </a:pPr>
            <a:r>
              <a:rPr lang="zh-CN" alt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rPr>
              <a:t>景</a:t>
            </a:r>
            <a:endParaRPr 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35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45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55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53" presetClass="entr" presetSubtype="16" fill="hold" grpId="0" nodeType="withEffect">
                                  <p:stCondLst>
                                    <p:cond delay="65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par>
                                <p:cTn id="22" presetID="53" presetClass="entr" presetSubtype="16" fill="hold" grpId="0" nodeType="withEffect">
                                  <p:stCondLst>
                                    <p:cond delay="750"/>
                                  </p:stCondLst>
                                  <p:childTnLst>
                                    <p:set>
                                      <p:cBhvr>
                                        <p:cTn id="23" dur="1" fill="hold">
                                          <p:stCondLst>
                                            <p:cond delay="0"/>
                                          </p:stCondLst>
                                        </p:cTn>
                                        <p:tgtEl>
                                          <p:spTgt spid="42"/>
                                        </p:tgtEl>
                                        <p:attrNameLst>
                                          <p:attrName>style.visibility</p:attrName>
                                        </p:attrNameLst>
                                      </p:cBhvr>
                                      <p:to>
                                        <p:strVal val="visible"/>
                                      </p:to>
                                    </p:set>
                                    <p:anim calcmode="lin" valueType="num">
                                      <p:cBhvr>
                                        <p:cTn id="24" dur="500" fill="hold"/>
                                        <p:tgtEl>
                                          <p:spTgt spid="42"/>
                                        </p:tgtEl>
                                        <p:attrNameLst>
                                          <p:attrName>ppt_w</p:attrName>
                                        </p:attrNameLst>
                                      </p:cBhvr>
                                      <p:tavLst>
                                        <p:tav tm="0">
                                          <p:val>
                                            <p:fltVal val="0"/>
                                          </p:val>
                                        </p:tav>
                                        <p:tav tm="100000">
                                          <p:val>
                                            <p:strVal val="#ppt_w"/>
                                          </p:val>
                                        </p:tav>
                                      </p:tavLst>
                                    </p:anim>
                                    <p:anim calcmode="lin" valueType="num">
                                      <p:cBhvr>
                                        <p:cTn id="25" dur="500" fill="hold"/>
                                        <p:tgtEl>
                                          <p:spTgt spid="42"/>
                                        </p:tgtEl>
                                        <p:attrNameLst>
                                          <p:attrName>ppt_h</p:attrName>
                                        </p:attrNameLst>
                                      </p:cBhvr>
                                      <p:tavLst>
                                        <p:tav tm="0">
                                          <p:val>
                                            <p:fltVal val="0"/>
                                          </p:val>
                                        </p:tav>
                                        <p:tav tm="100000">
                                          <p:val>
                                            <p:strVal val="#ppt_h"/>
                                          </p:val>
                                        </p:tav>
                                      </p:tavLst>
                                    </p:anim>
                                    <p:animEffect transition="in" filter="fade">
                                      <p:cBhvr>
                                        <p:cTn id="26" dur="500"/>
                                        <p:tgtEl>
                                          <p:spTgt spid="42"/>
                                        </p:tgtEl>
                                      </p:cBhvr>
                                    </p:animEffect>
                                  </p:childTnLst>
                                </p:cTn>
                              </p:par>
                              <p:par>
                                <p:cTn id="27" presetID="53" presetClass="entr" presetSubtype="16" fill="hold" grpId="0" nodeType="withEffect">
                                  <p:stCondLst>
                                    <p:cond delay="850"/>
                                  </p:stCondLst>
                                  <p:childTnLst>
                                    <p:set>
                                      <p:cBhvr>
                                        <p:cTn id="28" dur="1" fill="hold">
                                          <p:stCondLst>
                                            <p:cond delay="0"/>
                                          </p:stCondLst>
                                        </p:cTn>
                                        <p:tgtEl>
                                          <p:spTgt spid="44"/>
                                        </p:tgtEl>
                                        <p:attrNameLst>
                                          <p:attrName>style.visibility</p:attrName>
                                        </p:attrNameLst>
                                      </p:cBhvr>
                                      <p:to>
                                        <p:strVal val="visible"/>
                                      </p:to>
                                    </p:set>
                                    <p:anim calcmode="lin" valueType="num">
                                      <p:cBhvr>
                                        <p:cTn id="29" dur="500" fill="hold"/>
                                        <p:tgtEl>
                                          <p:spTgt spid="44"/>
                                        </p:tgtEl>
                                        <p:attrNameLst>
                                          <p:attrName>ppt_w</p:attrName>
                                        </p:attrNameLst>
                                      </p:cBhvr>
                                      <p:tavLst>
                                        <p:tav tm="0">
                                          <p:val>
                                            <p:fltVal val="0"/>
                                          </p:val>
                                        </p:tav>
                                        <p:tav tm="100000">
                                          <p:val>
                                            <p:strVal val="#ppt_w"/>
                                          </p:val>
                                        </p:tav>
                                      </p:tavLst>
                                    </p:anim>
                                    <p:anim calcmode="lin" valueType="num">
                                      <p:cBhvr>
                                        <p:cTn id="30" dur="500" fill="hold"/>
                                        <p:tgtEl>
                                          <p:spTgt spid="44"/>
                                        </p:tgtEl>
                                        <p:attrNameLst>
                                          <p:attrName>ppt_h</p:attrName>
                                        </p:attrNameLst>
                                      </p:cBhvr>
                                      <p:tavLst>
                                        <p:tav tm="0">
                                          <p:val>
                                            <p:fltVal val="0"/>
                                          </p:val>
                                        </p:tav>
                                        <p:tav tm="100000">
                                          <p:val>
                                            <p:strVal val="#ppt_h"/>
                                          </p:val>
                                        </p:tav>
                                      </p:tavLst>
                                    </p:anim>
                                    <p:animEffect transition="in" filter="fade">
                                      <p:cBhvr>
                                        <p:cTn id="31" dur="500"/>
                                        <p:tgtEl>
                                          <p:spTgt spid="44"/>
                                        </p:tgtEl>
                                      </p:cBhvr>
                                    </p:animEffect>
                                  </p:childTnLst>
                                </p:cTn>
                              </p:par>
                              <p:par>
                                <p:cTn id="32" presetID="53" presetClass="entr" presetSubtype="16" fill="hold" grpId="0" nodeType="withEffect">
                                  <p:stCondLst>
                                    <p:cond delay="950"/>
                                  </p:stCondLst>
                                  <p:childTnLst>
                                    <p:set>
                                      <p:cBhvr>
                                        <p:cTn id="33" dur="1" fill="hold">
                                          <p:stCondLst>
                                            <p:cond delay="0"/>
                                          </p:stCondLst>
                                        </p:cTn>
                                        <p:tgtEl>
                                          <p:spTgt spid="43"/>
                                        </p:tgtEl>
                                        <p:attrNameLst>
                                          <p:attrName>style.visibility</p:attrName>
                                        </p:attrNameLst>
                                      </p:cBhvr>
                                      <p:to>
                                        <p:strVal val="visible"/>
                                      </p:to>
                                    </p:set>
                                    <p:anim calcmode="lin" valueType="num">
                                      <p:cBhvr>
                                        <p:cTn id="34" dur="500" fill="hold"/>
                                        <p:tgtEl>
                                          <p:spTgt spid="43"/>
                                        </p:tgtEl>
                                        <p:attrNameLst>
                                          <p:attrName>ppt_w</p:attrName>
                                        </p:attrNameLst>
                                      </p:cBhvr>
                                      <p:tavLst>
                                        <p:tav tm="0">
                                          <p:val>
                                            <p:fltVal val="0"/>
                                          </p:val>
                                        </p:tav>
                                        <p:tav tm="100000">
                                          <p:val>
                                            <p:strVal val="#ppt_w"/>
                                          </p:val>
                                        </p:tav>
                                      </p:tavLst>
                                    </p:anim>
                                    <p:anim calcmode="lin" valueType="num">
                                      <p:cBhvr>
                                        <p:cTn id="35" dur="500" fill="hold"/>
                                        <p:tgtEl>
                                          <p:spTgt spid="43"/>
                                        </p:tgtEl>
                                        <p:attrNameLst>
                                          <p:attrName>ppt_h</p:attrName>
                                        </p:attrNameLst>
                                      </p:cBhvr>
                                      <p:tavLst>
                                        <p:tav tm="0">
                                          <p:val>
                                            <p:fltVal val="0"/>
                                          </p:val>
                                        </p:tav>
                                        <p:tav tm="100000">
                                          <p:val>
                                            <p:strVal val="#ppt_h"/>
                                          </p:val>
                                        </p:tav>
                                      </p:tavLst>
                                    </p:anim>
                                    <p:animEffect transition="in" filter="fade">
                                      <p:cBhvr>
                                        <p:cTn id="36" dur="500"/>
                                        <p:tgtEl>
                                          <p:spTgt spid="43"/>
                                        </p:tgtEl>
                                      </p:cBhvr>
                                    </p:animEffect>
                                  </p:childTnLst>
                                </p:cTn>
                              </p:par>
                              <p:par>
                                <p:cTn id="37" presetID="53" presetClass="entr" presetSubtype="16" fill="hold" grpId="0" nodeType="withEffect">
                                  <p:stCondLst>
                                    <p:cond delay="1000"/>
                                  </p:stCondLst>
                                  <p:childTnLst>
                                    <p:set>
                                      <p:cBhvr>
                                        <p:cTn id="38" dur="1" fill="hold">
                                          <p:stCondLst>
                                            <p:cond delay="0"/>
                                          </p:stCondLst>
                                        </p:cTn>
                                        <p:tgtEl>
                                          <p:spTgt spid="46"/>
                                        </p:tgtEl>
                                        <p:attrNameLst>
                                          <p:attrName>style.visibility</p:attrName>
                                        </p:attrNameLst>
                                      </p:cBhvr>
                                      <p:to>
                                        <p:strVal val="visible"/>
                                      </p:to>
                                    </p:set>
                                    <p:anim calcmode="lin" valueType="num">
                                      <p:cBhvr>
                                        <p:cTn id="39" dur="500" fill="hold"/>
                                        <p:tgtEl>
                                          <p:spTgt spid="46"/>
                                        </p:tgtEl>
                                        <p:attrNameLst>
                                          <p:attrName>ppt_w</p:attrName>
                                        </p:attrNameLst>
                                      </p:cBhvr>
                                      <p:tavLst>
                                        <p:tav tm="0">
                                          <p:val>
                                            <p:fltVal val="0"/>
                                          </p:val>
                                        </p:tav>
                                        <p:tav tm="100000">
                                          <p:val>
                                            <p:strVal val="#ppt_w"/>
                                          </p:val>
                                        </p:tav>
                                      </p:tavLst>
                                    </p:anim>
                                    <p:anim calcmode="lin" valueType="num">
                                      <p:cBhvr>
                                        <p:cTn id="40" dur="500" fill="hold"/>
                                        <p:tgtEl>
                                          <p:spTgt spid="46"/>
                                        </p:tgtEl>
                                        <p:attrNameLst>
                                          <p:attrName>ppt_h</p:attrName>
                                        </p:attrNameLst>
                                      </p:cBhvr>
                                      <p:tavLst>
                                        <p:tav tm="0">
                                          <p:val>
                                            <p:fltVal val="0"/>
                                          </p:val>
                                        </p:tav>
                                        <p:tav tm="100000">
                                          <p:val>
                                            <p:strVal val="#ppt_h"/>
                                          </p:val>
                                        </p:tav>
                                      </p:tavLst>
                                    </p:anim>
                                    <p:animEffect transition="in" filter="fade">
                                      <p:cBhvr>
                                        <p:cTn id="4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37" grpId="0"/>
      <p:bldP spid="38" grpId="0"/>
      <p:bldP spid="39" grpId="0"/>
      <p:bldP spid="4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DBC263C-3776-E62E-A70F-831A8F7E2FE8}"/>
              </a:ext>
            </a:extLst>
          </p:cNvPr>
          <p:cNvSpPr txBox="1">
            <a:spLocks/>
          </p:cNvSpPr>
          <p:nvPr/>
        </p:nvSpPr>
        <p:spPr>
          <a:xfrm>
            <a:off x="224660" y="332160"/>
            <a:ext cx="4572000" cy="1415430"/>
          </a:xfrm>
          <a:prstGeom prst="rect">
            <a:avLst/>
          </a:prstGeom>
        </p:spPr>
        <p:txBody>
          <a:bodyPr lIns="68580" tIns="34290" rIns="68580" bIns="34290">
            <a:noAutofit/>
          </a:bodyPr>
          <a:lstStyle>
            <a:lvl1pPr algn="l" defTabSz="685165" rtl="0" eaLnBrk="1" latinLnBrk="0" hangingPunct="1">
              <a:lnSpc>
                <a:spcPct val="90000"/>
              </a:lnSpc>
              <a:spcBef>
                <a:spcPct val="0"/>
              </a:spcBef>
              <a:buNone/>
              <a:defRPr sz="3300" kern="1200" cap="all">
                <a:solidFill>
                  <a:schemeClr val="tx1">
                    <a:lumMod val="75000"/>
                    <a:lumOff val="25000"/>
                  </a:schemeClr>
                </a:solidFill>
                <a:latin typeface="Lemon/Milk"/>
                <a:ea typeface="Open Sans Light" panose="020B0306030504020204" pitchFamily="34" charset="0"/>
                <a:cs typeface="Lemon/Milk"/>
              </a:defRPr>
            </a:lvl1pPr>
          </a:lstStyle>
          <a:p>
            <a:r>
              <a:rPr lang="zh-CN" altLang="en-US" sz="2800" dirty="0">
                <a:latin typeface="字魂35号-经典雅黑" pitchFamily="2" charset="-122"/>
                <a:ea typeface="字魂35号-经典雅黑" pitchFamily="2" charset="-122"/>
                <a:sym typeface="Arial"/>
              </a:rPr>
              <a:t>聚类分析</a:t>
            </a:r>
            <a:endParaRPr lang="en-US" sz="2800" dirty="0">
              <a:latin typeface="字魂35号-经典雅黑" pitchFamily="2" charset="-122"/>
              <a:ea typeface="字魂35号-经典雅黑" pitchFamily="2" charset="-122"/>
              <a:sym typeface="Arial"/>
            </a:endParaRPr>
          </a:p>
        </p:txBody>
      </p:sp>
      <p:sp>
        <p:nvSpPr>
          <p:cNvPr id="6" name="Rectangle 1">
            <a:extLst>
              <a:ext uri="{FF2B5EF4-FFF2-40B4-BE49-F238E27FC236}">
                <a16:creationId xmlns:a16="http://schemas.microsoft.com/office/drawing/2014/main" id="{5880E72B-51AB-0E84-5DE7-C9899B8B5E65}"/>
              </a:ext>
            </a:extLst>
          </p:cNvPr>
          <p:cNvSpPr>
            <a:spLocks noChangeArrowheads="1"/>
          </p:cNvSpPr>
          <p:nvPr/>
        </p:nvSpPr>
        <p:spPr bwMode="auto">
          <a:xfrm>
            <a:off x="644768" y="1183102"/>
            <a:ext cx="742070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sz="1600" dirty="0">
                <a:latin typeface="Inter"/>
              </a:rPr>
              <a:t>下图展现了各类国家聚类中心的具体数值，在下文中我们将联系现实情况对聚类结果进行详细阐释</a:t>
            </a:r>
            <a:endParaRPr lang="zh-CN" altLang="zh-CN" sz="1600" dirty="0">
              <a:latin typeface="Inter"/>
            </a:endParaRPr>
          </a:p>
        </p:txBody>
      </p:sp>
      <p:pic>
        <p:nvPicPr>
          <p:cNvPr id="8193" name="Picture 1">
            <a:extLst>
              <a:ext uri="{FF2B5EF4-FFF2-40B4-BE49-F238E27FC236}">
                <a16:creationId xmlns:a16="http://schemas.microsoft.com/office/drawing/2014/main" id="{869BF001-4285-445B-3C4E-C5515FCDDB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603" y="2232624"/>
            <a:ext cx="56007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705C63E3-DACE-BDFA-F233-E806AEBF3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8695" y="1747590"/>
            <a:ext cx="2686050" cy="292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162148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471A7C-83A5-E49F-A36B-0C4752F2ED88}"/>
              </a:ext>
            </a:extLst>
          </p:cNvPr>
          <p:cNvSpPr txBox="1">
            <a:spLocks/>
          </p:cNvSpPr>
          <p:nvPr/>
        </p:nvSpPr>
        <p:spPr>
          <a:xfrm>
            <a:off x="224660" y="332160"/>
            <a:ext cx="4572000" cy="1415430"/>
          </a:xfrm>
          <a:prstGeom prst="rect">
            <a:avLst/>
          </a:prstGeom>
        </p:spPr>
        <p:txBody>
          <a:bodyPr lIns="68580" tIns="34290" rIns="68580" bIns="34290">
            <a:noAutofit/>
          </a:bodyPr>
          <a:lstStyle>
            <a:lvl1pPr algn="l" defTabSz="685165" rtl="0" eaLnBrk="1" latinLnBrk="0" hangingPunct="1">
              <a:lnSpc>
                <a:spcPct val="90000"/>
              </a:lnSpc>
              <a:spcBef>
                <a:spcPct val="0"/>
              </a:spcBef>
              <a:buNone/>
              <a:defRPr sz="3300" kern="1200" cap="all">
                <a:solidFill>
                  <a:schemeClr val="tx1">
                    <a:lumMod val="75000"/>
                    <a:lumOff val="25000"/>
                  </a:schemeClr>
                </a:solidFill>
                <a:latin typeface="Lemon/Milk"/>
                <a:ea typeface="Open Sans Light" panose="020B0306030504020204" pitchFamily="34" charset="0"/>
                <a:cs typeface="Lemon/Milk"/>
              </a:defRPr>
            </a:lvl1pPr>
          </a:lstStyle>
          <a:p>
            <a:r>
              <a:rPr lang="zh-CN" altLang="en-US" sz="2800" dirty="0">
                <a:latin typeface="字魂35号-经典雅黑" pitchFamily="2" charset="-122"/>
                <a:ea typeface="字魂35号-经典雅黑" pitchFamily="2" charset="-122"/>
                <a:sym typeface="Arial"/>
              </a:rPr>
              <a:t>聚类结果分析</a:t>
            </a:r>
            <a:endParaRPr lang="en-US" sz="2800" dirty="0">
              <a:latin typeface="字魂35号-经典雅黑" pitchFamily="2" charset="-122"/>
              <a:ea typeface="字魂35号-经典雅黑" pitchFamily="2" charset="-122"/>
              <a:sym typeface="Arial"/>
            </a:endParaRPr>
          </a:p>
        </p:txBody>
      </p:sp>
      <p:pic>
        <p:nvPicPr>
          <p:cNvPr id="9217" name="Picture 1">
            <a:extLst>
              <a:ext uri="{FF2B5EF4-FFF2-40B4-BE49-F238E27FC236}">
                <a16:creationId xmlns:a16="http://schemas.microsoft.com/office/drawing/2014/main" id="{1E30F83C-CE2D-44E4-7F7A-9BBAAED7C9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7590" y="1517793"/>
            <a:ext cx="2422575" cy="24225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
            <a:extLst>
              <a:ext uri="{FF2B5EF4-FFF2-40B4-BE49-F238E27FC236}">
                <a16:creationId xmlns:a16="http://schemas.microsoft.com/office/drawing/2014/main" id="{EED61DF7-9256-DE6A-D4AD-CAAD82EC1815}"/>
              </a:ext>
            </a:extLst>
          </p:cNvPr>
          <p:cNvSpPr>
            <a:spLocks noChangeArrowheads="1"/>
          </p:cNvSpPr>
          <p:nvPr/>
        </p:nvSpPr>
        <p:spPr bwMode="auto">
          <a:xfrm>
            <a:off x="-100668" y="732789"/>
            <a:ext cx="5840060" cy="187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Cluster0</a:t>
            </a: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en-US" altLang="zh-CN"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典型国家</a:t>
            </a:r>
            <a:br>
              <a:rPr kumimoji="0" lang="zh-CN" altLang="zh-CN"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zh-CN"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zh-CN" altLang="zh-CN"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德国</a:t>
            </a:r>
            <a:endParaRPr kumimoji="0" lang="zh-CN" altLang="zh-CN" sz="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预期寿命：德国的预期寿命较高，一般在</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80</a:t>
            </a:r>
            <a:r>
              <a:rPr kumimoji="0" lang="zh-CN"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岁以上。</a:t>
            </a:r>
            <a:endParaRPr kumimoji="0" lang="zh-CN" altLang="zh-CN" sz="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儿童生存状态：德国的儿童死亡率非常低，儿童的整体健康状况良好。</a:t>
            </a:r>
            <a:endParaRPr kumimoji="0" lang="zh-CN" altLang="zh-CN" sz="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国家发展水平：作为发达国家，德国拥有高水平的经济和社会发展。</a:t>
            </a:r>
            <a:endParaRPr kumimoji="0" lang="zh-CN" altLang="zh-CN" sz="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青少年虚弱率：德国的青少年一般拥有良好的营养和健康状况。</a:t>
            </a:r>
            <a:endParaRPr kumimoji="0" lang="zh-CN" altLang="zh-CN" sz="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医疗落后与社会混乱度：德国的医疗系统世界领先，社会秩序良好，混乱度低。</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Rectangle 4">
            <a:extLst>
              <a:ext uri="{FF2B5EF4-FFF2-40B4-BE49-F238E27FC236}">
                <a16:creationId xmlns:a16="http://schemas.microsoft.com/office/drawing/2014/main" id="{A211DB76-68FB-1A90-BED7-5C13383B0B5F}"/>
              </a:ext>
            </a:extLst>
          </p:cNvPr>
          <p:cNvSpPr>
            <a:spLocks noChangeArrowheads="1"/>
          </p:cNvSpPr>
          <p:nvPr/>
        </p:nvSpPr>
        <p:spPr bwMode="auto">
          <a:xfrm>
            <a:off x="0" y="2729081"/>
            <a:ext cx="5445369" cy="1661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总结：</a:t>
            </a:r>
            <a:r>
              <a:rPr kumimoji="0" lang="zh-CN" altLang="zh-CN"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zh-CN" altLang="zh-CN" sz="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总体而言，该类国家物质资源丰富，社会化程度与人均发展水平均很高，</a:t>
            </a:r>
            <a:r>
              <a:rPr kumimoji="0" lang="en-US"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r>
              <a:rPr kumimoji="0" lang="zh-CN"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主要为发达国家和发展中国家中的类发达国家。</a:t>
            </a:r>
            <a:endParaRPr kumimoji="0" lang="en-US"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zh-CN" altLang="zh-CN" sz="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相较于传统的疾病类型，困扰该类国家的更多是吸烟、缺乏运动、不健康</a:t>
            </a:r>
            <a:r>
              <a:rPr kumimoji="0" lang="en-US"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    </a:t>
            </a:r>
            <a:r>
              <a:rPr kumimoji="0" lang="zh-CN"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饮食或过度饮酒等不良生活状态导致的一系列慢性病，中风、心脏病和肺癌等慢性病成为该类国家成人死亡的主要原因，需要制定一系列措施对该问题加以解决，以减轻劳动力人口健康欠佳和老年人口长期患病对经济发展的压力，保证经济的可持续增长和社会的和谐发展。</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3063736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471A7C-83A5-E49F-A36B-0C4752F2ED88}"/>
              </a:ext>
            </a:extLst>
          </p:cNvPr>
          <p:cNvSpPr txBox="1">
            <a:spLocks/>
          </p:cNvSpPr>
          <p:nvPr/>
        </p:nvSpPr>
        <p:spPr>
          <a:xfrm>
            <a:off x="224660" y="332160"/>
            <a:ext cx="4572000" cy="1415430"/>
          </a:xfrm>
          <a:prstGeom prst="rect">
            <a:avLst/>
          </a:prstGeom>
        </p:spPr>
        <p:txBody>
          <a:bodyPr lIns="68580" tIns="34290" rIns="68580" bIns="34290">
            <a:noAutofit/>
          </a:bodyPr>
          <a:lstStyle>
            <a:lvl1pPr algn="l" defTabSz="685165" rtl="0" eaLnBrk="1" latinLnBrk="0" hangingPunct="1">
              <a:lnSpc>
                <a:spcPct val="90000"/>
              </a:lnSpc>
              <a:spcBef>
                <a:spcPct val="0"/>
              </a:spcBef>
              <a:buNone/>
              <a:defRPr sz="3300" kern="1200" cap="all">
                <a:solidFill>
                  <a:schemeClr val="tx1">
                    <a:lumMod val="75000"/>
                    <a:lumOff val="25000"/>
                  </a:schemeClr>
                </a:solidFill>
                <a:latin typeface="Lemon/Milk"/>
                <a:ea typeface="Open Sans Light" panose="020B0306030504020204" pitchFamily="34" charset="0"/>
                <a:cs typeface="Lemon/Milk"/>
              </a:defRPr>
            </a:lvl1pPr>
          </a:lstStyle>
          <a:p>
            <a:r>
              <a:rPr lang="zh-CN" altLang="en-US" sz="2800" dirty="0">
                <a:latin typeface="字魂35号-经典雅黑" pitchFamily="2" charset="-122"/>
                <a:ea typeface="字魂35号-经典雅黑" pitchFamily="2" charset="-122"/>
                <a:sym typeface="Arial"/>
              </a:rPr>
              <a:t>聚类结果分析</a:t>
            </a:r>
            <a:endParaRPr lang="en-US" sz="2800" dirty="0">
              <a:latin typeface="字魂35号-经典雅黑" pitchFamily="2" charset="-122"/>
              <a:ea typeface="字魂35号-经典雅黑" pitchFamily="2" charset="-122"/>
              <a:sym typeface="Arial"/>
            </a:endParaRPr>
          </a:p>
        </p:txBody>
      </p:sp>
      <p:sp>
        <p:nvSpPr>
          <p:cNvPr id="7" name="Rectangle 3">
            <a:extLst>
              <a:ext uri="{FF2B5EF4-FFF2-40B4-BE49-F238E27FC236}">
                <a16:creationId xmlns:a16="http://schemas.microsoft.com/office/drawing/2014/main" id="{EED61DF7-9256-DE6A-D4AD-CAAD82EC1815}"/>
              </a:ext>
            </a:extLst>
          </p:cNvPr>
          <p:cNvSpPr>
            <a:spLocks noChangeArrowheads="1"/>
          </p:cNvSpPr>
          <p:nvPr/>
        </p:nvSpPr>
        <p:spPr bwMode="auto">
          <a:xfrm>
            <a:off x="0" y="898364"/>
            <a:ext cx="5726723" cy="2062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Cluster1</a:t>
            </a: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en-US" altLang="zh-CN"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典型国家</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索马里</a:t>
            </a:r>
            <a:endParaRPr kumimoji="0" lang="en-US" altLang="zh-CN"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sz="1200" dirty="0">
                <a:latin typeface="宋体" panose="02010600030101010101" pitchFamily="2" charset="-122"/>
                <a:ea typeface="宋体" panose="02010600030101010101" pitchFamily="2" charset="-122"/>
                <a:cs typeface="Times New Roman" panose="02020603050405020304" pitchFamily="18" charset="0"/>
              </a:rPr>
              <a:t>预期寿命：索马里的预期寿命相对较低，大约为</a:t>
            </a:r>
            <a:r>
              <a:rPr lang="en-US" altLang="zh-CN" sz="1200" dirty="0">
                <a:latin typeface="宋体" panose="02010600030101010101" pitchFamily="2" charset="-122"/>
                <a:ea typeface="宋体" panose="02010600030101010101" pitchFamily="2" charset="-122"/>
                <a:cs typeface="Times New Roman" panose="02020603050405020304" pitchFamily="18" charset="0"/>
              </a:rPr>
              <a:t>50</a:t>
            </a:r>
            <a:r>
              <a:rPr lang="zh-CN" altLang="en-US" sz="1200" dirty="0">
                <a:latin typeface="宋体" panose="02010600030101010101" pitchFamily="2" charset="-122"/>
                <a:ea typeface="宋体" panose="02010600030101010101" pitchFamily="2" charset="-122"/>
                <a:cs typeface="Times New Roman" panose="02020603050405020304" pitchFamily="18" charset="0"/>
              </a:rPr>
              <a:t>多岁。</a:t>
            </a:r>
          </a:p>
          <a:p>
            <a:pPr defTabSz="914400"/>
            <a:r>
              <a:rPr lang="zh-CN" altLang="en-US" sz="1200" dirty="0">
                <a:latin typeface="宋体" panose="02010600030101010101" pitchFamily="2" charset="-122"/>
                <a:ea typeface="宋体" panose="02010600030101010101" pitchFamily="2" charset="-122"/>
                <a:cs typeface="Times New Roman" panose="02020603050405020304" pitchFamily="18" charset="0"/>
              </a:rPr>
              <a:t>儿童生存状态：受限于医疗和营养条件，索马里的儿童死亡率较高。</a:t>
            </a:r>
          </a:p>
          <a:p>
            <a:pPr defTabSz="914400"/>
            <a:r>
              <a:rPr lang="zh-CN" altLang="en-US" sz="1200" dirty="0">
                <a:latin typeface="宋体" panose="02010600030101010101" pitchFamily="2" charset="-122"/>
                <a:ea typeface="宋体" panose="02010600030101010101" pitchFamily="2" charset="-122"/>
                <a:cs typeface="Times New Roman" panose="02020603050405020304" pitchFamily="18" charset="0"/>
              </a:rPr>
              <a:t>国家发展水平：作为一个发展中国家，索马里的经济和社会发展水平较</a:t>
            </a:r>
            <a:r>
              <a:rPr lang="en-US" altLang="zh-CN" sz="1200" dirty="0">
                <a:latin typeface="宋体" panose="02010600030101010101" pitchFamily="2" charset="-122"/>
                <a:ea typeface="宋体" panose="02010600030101010101" pitchFamily="2" charset="-122"/>
                <a:cs typeface="Times New Roman" panose="02020603050405020304" pitchFamily="18" charset="0"/>
              </a:rPr>
              <a:t>   </a:t>
            </a:r>
            <a:r>
              <a:rPr lang="zh-CN" altLang="en-US" sz="1200" dirty="0">
                <a:latin typeface="宋体" panose="02010600030101010101" pitchFamily="2" charset="-122"/>
                <a:ea typeface="宋体" panose="02010600030101010101" pitchFamily="2" charset="-122"/>
                <a:cs typeface="Times New Roman" panose="02020603050405020304" pitchFamily="18" charset="0"/>
              </a:rPr>
              <a:t>低。</a:t>
            </a:r>
          </a:p>
          <a:p>
            <a:pPr defTabSz="914400"/>
            <a:r>
              <a:rPr lang="zh-CN" altLang="en-US" sz="1200" dirty="0">
                <a:latin typeface="宋体" panose="02010600030101010101" pitchFamily="2" charset="-122"/>
                <a:ea typeface="宋体" panose="02010600030101010101" pitchFamily="2" charset="-122"/>
                <a:cs typeface="Times New Roman" panose="02020603050405020304" pitchFamily="18" charset="0"/>
              </a:rPr>
              <a:t>青少年虚弱率：受到贫困和饥饿的影响，索马里青少年的营养和健康状况堪忧</a:t>
            </a:r>
          </a:p>
          <a:p>
            <a:pPr defTabSz="914400"/>
            <a:r>
              <a:rPr lang="zh-CN" altLang="en-US" sz="1200" dirty="0">
                <a:latin typeface="宋体" panose="02010600030101010101" pitchFamily="2" charset="-122"/>
                <a:ea typeface="宋体" panose="02010600030101010101" pitchFamily="2" charset="-122"/>
                <a:cs typeface="Times New Roman" panose="02020603050405020304" pitchFamily="18" charset="0"/>
              </a:rPr>
              <a:t>医疗落后与社会混乱度：索马里的医疗资源非常有限，国家经常受到内战和社会动乱的影响。</a:t>
            </a:r>
            <a:endParaRPr lang="zh-CN" altLang="zh-CN" sz="1200" dirty="0">
              <a:latin typeface="宋体" panose="02010600030101010101" pitchFamily="2" charset="-122"/>
              <a:ea typeface="宋体" panose="02010600030101010101" pitchFamily="2" charset="-122"/>
              <a:cs typeface="Times New Roman" panose="02020603050405020304" pitchFamily="18" charset="0"/>
            </a:endParaRPr>
          </a:p>
        </p:txBody>
      </p:sp>
      <p:sp>
        <p:nvSpPr>
          <p:cNvPr id="8" name="Rectangle 4">
            <a:extLst>
              <a:ext uri="{FF2B5EF4-FFF2-40B4-BE49-F238E27FC236}">
                <a16:creationId xmlns:a16="http://schemas.microsoft.com/office/drawing/2014/main" id="{A211DB76-68FB-1A90-BED7-5C13383B0B5F}"/>
              </a:ext>
            </a:extLst>
          </p:cNvPr>
          <p:cNvSpPr>
            <a:spLocks noChangeArrowheads="1"/>
          </p:cNvSpPr>
          <p:nvPr/>
        </p:nvSpPr>
        <p:spPr bwMode="auto">
          <a:xfrm>
            <a:off x="0" y="3281276"/>
            <a:ext cx="5545015"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总结：</a:t>
            </a:r>
            <a:r>
              <a:rPr kumimoji="0" lang="zh-CN" altLang="zh-CN"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zh-CN" altLang="zh-CN" sz="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对于该类最不发达国家，这些国家大多人口很少，同时经济水平和医疗水平 都很低，整个国家的发展水平在低，所以预期寿命较低。总结来说，这类国家存在人口较少，同时资源较少的情况。而在卫生方面，同样的存在政府支出低，疫苗接种率低的情况，使得传染病的传染率非常高，从而影响预期寿命。</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0243" name="Picture 3">
            <a:extLst>
              <a:ext uri="{FF2B5EF4-FFF2-40B4-BE49-F238E27FC236}">
                <a16:creationId xmlns:a16="http://schemas.microsoft.com/office/drawing/2014/main" id="{75029B68-33D3-7962-620D-FF305018B1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906" y="1332953"/>
            <a:ext cx="2676525" cy="2676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842689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471A7C-83A5-E49F-A36B-0C4752F2ED88}"/>
              </a:ext>
            </a:extLst>
          </p:cNvPr>
          <p:cNvSpPr txBox="1">
            <a:spLocks/>
          </p:cNvSpPr>
          <p:nvPr/>
        </p:nvSpPr>
        <p:spPr>
          <a:xfrm>
            <a:off x="224660" y="332160"/>
            <a:ext cx="4572000" cy="1415430"/>
          </a:xfrm>
          <a:prstGeom prst="rect">
            <a:avLst/>
          </a:prstGeom>
        </p:spPr>
        <p:txBody>
          <a:bodyPr lIns="68580" tIns="34290" rIns="68580" bIns="34290">
            <a:noAutofit/>
          </a:bodyPr>
          <a:lstStyle>
            <a:lvl1pPr algn="l" defTabSz="685165" rtl="0" eaLnBrk="1" latinLnBrk="0" hangingPunct="1">
              <a:lnSpc>
                <a:spcPct val="90000"/>
              </a:lnSpc>
              <a:spcBef>
                <a:spcPct val="0"/>
              </a:spcBef>
              <a:buNone/>
              <a:defRPr sz="3300" kern="1200" cap="all">
                <a:solidFill>
                  <a:schemeClr val="tx1">
                    <a:lumMod val="75000"/>
                    <a:lumOff val="25000"/>
                  </a:schemeClr>
                </a:solidFill>
                <a:latin typeface="Lemon/Milk"/>
                <a:ea typeface="Open Sans Light" panose="020B0306030504020204" pitchFamily="34" charset="0"/>
                <a:cs typeface="Lemon/Milk"/>
              </a:defRPr>
            </a:lvl1pPr>
          </a:lstStyle>
          <a:p>
            <a:r>
              <a:rPr lang="zh-CN" altLang="en-US" sz="2800" dirty="0">
                <a:latin typeface="字魂35号-经典雅黑" pitchFamily="2" charset="-122"/>
                <a:ea typeface="字魂35号-经典雅黑" pitchFamily="2" charset="-122"/>
                <a:sym typeface="Arial"/>
              </a:rPr>
              <a:t>聚类结果分析</a:t>
            </a:r>
            <a:endParaRPr lang="en-US" sz="2800" dirty="0">
              <a:latin typeface="字魂35号-经典雅黑" pitchFamily="2" charset="-122"/>
              <a:ea typeface="字魂35号-经典雅黑" pitchFamily="2" charset="-122"/>
              <a:sym typeface="Arial"/>
            </a:endParaRPr>
          </a:p>
        </p:txBody>
      </p:sp>
      <p:sp>
        <p:nvSpPr>
          <p:cNvPr id="7" name="Rectangle 3">
            <a:extLst>
              <a:ext uri="{FF2B5EF4-FFF2-40B4-BE49-F238E27FC236}">
                <a16:creationId xmlns:a16="http://schemas.microsoft.com/office/drawing/2014/main" id="{EED61DF7-9256-DE6A-D4AD-CAAD82EC1815}"/>
              </a:ext>
            </a:extLst>
          </p:cNvPr>
          <p:cNvSpPr>
            <a:spLocks noChangeArrowheads="1"/>
          </p:cNvSpPr>
          <p:nvPr/>
        </p:nvSpPr>
        <p:spPr bwMode="auto">
          <a:xfrm>
            <a:off x="0" y="806031"/>
            <a:ext cx="6101862"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Cluster2</a:t>
            </a: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en-US" altLang="zh-CN"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典型国家</a:t>
            </a:r>
          </a:p>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b="1" dirty="0">
                <a:latin typeface="宋体" panose="02010600030101010101" pitchFamily="2" charset="-122"/>
                <a:ea typeface="宋体" panose="02010600030101010101" pitchFamily="2" charset="-122"/>
                <a:cs typeface="Times New Roman" panose="02020603050405020304" pitchFamily="18" charset="0"/>
              </a:rPr>
              <a:t>越南</a:t>
            </a:r>
            <a:endParaRPr kumimoji="0" lang="en-US" altLang="zh-CN"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sz="1200" dirty="0">
                <a:latin typeface="宋体" panose="02010600030101010101" pitchFamily="2" charset="-122"/>
                <a:ea typeface="宋体" panose="02010600030101010101" pitchFamily="2" charset="-122"/>
                <a:cs typeface="Times New Roman" panose="02020603050405020304" pitchFamily="18" charset="0"/>
              </a:rPr>
              <a:t>预期寿命：越南的预期寿命中等，大约为</a:t>
            </a:r>
            <a:r>
              <a:rPr lang="en-US" altLang="zh-CN" sz="1200" dirty="0">
                <a:latin typeface="宋体" panose="02010600030101010101" pitchFamily="2" charset="-122"/>
                <a:ea typeface="宋体" panose="02010600030101010101" pitchFamily="2" charset="-122"/>
                <a:cs typeface="Times New Roman" panose="02020603050405020304" pitchFamily="18" charset="0"/>
              </a:rPr>
              <a:t>75</a:t>
            </a:r>
            <a:r>
              <a:rPr lang="zh-CN" altLang="en-US" sz="1200" dirty="0">
                <a:latin typeface="宋体" panose="02010600030101010101" pitchFamily="2" charset="-122"/>
                <a:ea typeface="宋体" panose="02010600030101010101" pitchFamily="2" charset="-122"/>
                <a:cs typeface="Times New Roman" panose="02020603050405020304" pitchFamily="18" charset="0"/>
              </a:rPr>
              <a:t>岁左右。</a:t>
            </a:r>
          </a:p>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sz="1200" dirty="0">
                <a:latin typeface="宋体" panose="02010600030101010101" pitchFamily="2" charset="-122"/>
                <a:ea typeface="宋体" panose="02010600030101010101" pitchFamily="2" charset="-122"/>
                <a:cs typeface="Times New Roman" panose="02020603050405020304" pitchFamily="18" charset="0"/>
              </a:rPr>
              <a:t>儿童生存状态：越南的儿童死亡率逐年下降，整体状况逐渐改善。</a:t>
            </a:r>
          </a:p>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sz="1200" dirty="0">
                <a:latin typeface="宋体" panose="02010600030101010101" pitchFamily="2" charset="-122"/>
                <a:ea typeface="宋体" panose="02010600030101010101" pitchFamily="2" charset="-122"/>
                <a:cs typeface="Times New Roman" panose="02020603050405020304" pitchFamily="18" charset="0"/>
              </a:rPr>
              <a:t>国家发展水平：作为一个快速发展的新兴市场国家，越南的经济和社会发展水平不断提升。</a:t>
            </a:r>
          </a:p>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sz="1200" dirty="0">
                <a:latin typeface="宋体" panose="02010600030101010101" pitchFamily="2" charset="-122"/>
                <a:ea typeface="宋体" panose="02010600030101010101" pitchFamily="2" charset="-122"/>
                <a:cs typeface="Times New Roman" panose="02020603050405020304" pitchFamily="18" charset="0"/>
              </a:rPr>
              <a:t>青少年虚弱率：越南的青少年健康状况普遍良好，但仍面临一些营养不良的问题。</a:t>
            </a:r>
          </a:p>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sz="1200" dirty="0">
                <a:latin typeface="宋体" panose="02010600030101010101" pitchFamily="2" charset="-122"/>
                <a:ea typeface="宋体" panose="02010600030101010101" pitchFamily="2" charset="-122"/>
                <a:cs typeface="Times New Roman" panose="02020603050405020304" pitchFamily="18" charset="0"/>
              </a:rPr>
              <a:t>医疗落后与社会混乱度：虽然越南的医疗系统正在改进，但在一些地区仍存在医疗资源不足的问题；社会秩序相对稳定。。</a:t>
            </a:r>
            <a:endParaRPr lang="zh-CN" altLang="zh-CN" sz="1200" dirty="0">
              <a:latin typeface="宋体" panose="02010600030101010101" pitchFamily="2" charset="-122"/>
              <a:ea typeface="宋体" panose="02010600030101010101" pitchFamily="2" charset="-122"/>
              <a:cs typeface="Times New Roman" panose="02020603050405020304" pitchFamily="18" charset="0"/>
            </a:endParaRPr>
          </a:p>
        </p:txBody>
      </p:sp>
      <p:sp>
        <p:nvSpPr>
          <p:cNvPr id="8" name="Rectangle 4">
            <a:extLst>
              <a:ext uri="{FF2B5EF4-FFF2-40B4-BE49-F238E27FC236}">
                <a16:creationId xmlns:a16="http://schemas.microsoft.com/office/drawing/2014/main" id="{A211DB76-68FB-1A90-BED7-5C13383B0B5F}"/>
              </a:ext>
            </a:extLst>
          </p:cNvPr>
          <p:cNvSpPr>
            <a:spLocks noChangeArrowheads="1"/>
          </p:cNvSpPr>
          <p:nvPr/>
        </p:nvSpPr>
        <p:spPr bwMode="auto">
          <a:xfrm>
            <a:off x="0" y="3188943"/>
            <a:ext cx="5843954"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总结：</a:t>
            </a:r>
            <a:r>
              <a:rPr kumimoji="0" lang="zh-CN" altLang="zh-CN"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kumimoji="0" lang="zh-CN" altLang="zh-CN" sz="400" b="0" i="0" u="none" strike="noStrike" cap="none" normalizeH="0" baseline="0" dirty="0">
              <a:ln>
                <a:noFill/>
              </a:ln>
              <a:solidFill>
                <a:schemeClr val="tx1"/>
              </a:solidFill>
              <a:effectLst/>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总体而言，可以认为该类国家处于缓慢但相对健康的良性发展状态，其或因为历史沿革问题，或因为资源缺乏问题，发展时限较短或速度较慢，未能迈入先进国家行列。但总体来看，大部分国家社会化程度中等偏上，其经济社会已然具备合理的发展体系与方向，最大的公共卫生问题往往也不再是基础疾病或其他在贫穷地区高致死率的因素。。</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1265" name="Picture 1">
            <a:extLst>
              <a:ext uri="{FF2B5EF4-FFF2-40B4-BE49-F238E27FC236}">
                <a16:creationId xmlns:a16="http://schemas.microsoft.com/office/drawing/2014/main" id="{5D5BD8BC-8FF9-B1CC-C9D8-CD183956C1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4615" y="1290637"/>
            <a:ext cx="2562225"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46730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471A7C-83A5-E49F-A36B-0C4752F2ED88}"/>
              </a:ext>
            </a:extLst>
          </p:cNvPr>
          <p:cNvSpPr txBox="1">
            <a:spLocks/>
          </p:cNvSpPr>
          <p:nvPr/>
        </p:nvSpPr>
        <p:spPr>
          <a:xfrm>
            <a:off x="224660" y="332160"/>
            <a:ext cx="4572000" cy="1415430"/>
          </a:xfrm>
          <a:prstGeom prst="rect">
            <a:avLst/>
          </a:prstGeom>
        </p:spPr>
        <p:txBody>
          <a:bodyPr lIns="68580" tIns="34290" rIns="68580" bIns="34290">
            <a:noAutofit/>
          </a:bodyPr>
          <a:lstStyle>
            <a:lvl1pPr algn="l" defTabSz="685165" rtl="0" eaLnBrk="1" latinLnBrk="0" hangingPunct="1">
              <a:lnSpc>
                <a:spcPct val="90000"/>
              </a:lnSpc>
              <a:spcBef>
                <a:spcPct val="0"/>
              </a:spcBef>
              <a:buNone/>
              <a:defRPr sz="3300" kern="1200" cap="all">
                <a:solidFill>
                  <a:schemeClr val="tx1">
                    <a:lumMod val="75000"/>
                    <a:lumOff val="25000"/>
                  </a:schemeClr>
                </a:solidFill>
                <a:latin typeface="Lemon/Milk"/>
                <a:ea typeface="Open Sans Light" panose="020B0306030504020204" pitchFamily="34" charset="0"/>
                <a:cs typeface="Lemon/Milk"/>
              </a:defRPr>
            </a:lvl1pPr>
          </a:lstStyle>
          <a:p>
            <a:r>
              <a:rPr lang="zh-CN" altLang="en-US" sz="2800" dirty="0">
                <a:latin typeface="字魂35号-经典雅黑" pitchFamily="2" charset="-122"/>
                <a:ea typeface="字魂35号-经典雅黑" pitchFamily="2" charset="-122"/>
                <a:sym typeface="Arial"/>
              </a:rPr>
              <a:t>聚类结果分析</a:t>
            </a:r>
            <a:endParaRPr lang="en-US" sz="2800" dirty="0">
              <a:latin typeface="字魂35号-经典雅黑" pitchFamily="2" charset="-122"/>
              <a:ea typeface="字魂35号-经典雅黑" pitchFamily="2" charset="-122"/>
              <a:sym typeface="Arial"/>
            </a:endParaRPr>
          </a:p>
        </p:txBody>
      </p:sp>
      <p:sp>
        <p:nvSpPr>
          <p:cNvPr id="7" name="Rectangle 3">
            <a:extLst>
              <a:ext uri="{FF2B5EF4-FFF2-40B4-BE49-F238E27FC236}">
                <a16:creationId xmlns:a16="http://schemas.microsoft.com/office/drawing/2014/main" id="{EED61DF7-9256-DE6A-D4AD-CAAD82EC1815}"/>
              </a:ext>
            </a:extLst>
          </p:cNvPr>
          <p:cNvSpPr>
            <a:spLocks noChangeArrowheads="1"/>
          </p:cNvSpPr>
          <p:nvPr/>
        </p:nvSpPr>
        <p:spPr bwMode="auto">
          <a:xfrm>
            <a:off x="0" y="806031"/>
            <a:ext cx="6271846"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Cluster2</a:t>
            </a:r>
          </a:p>
          <a:p>
            <a:pPr marL="0" marR="0" lvl="0" indent="266700" algn="l" defTabSz="914400" rtl="0" eaLnBrk="0" fontAlgn="base" latinLnBrk="0" hangingPunct="0">
              <a:lnSpc>
                <a:spcPct val="100000"/>
              </a:lnSpc>
              <a:spcBef>
                <a:spcPct val="0"/>
              </a:spcBef>
              <a:spcAft>
                <a:spcPct val="0"/>
              </a:spcAft>
              <a:buClrTx/>
              <a:buSzTx/>
              <a:buFontTx/>
              <a:buNone/>
              <a:tabLst/>
            </a:pPr>
            <a:endParaRPr kumimoji="0" lang="en-US" altLang="zh-CN"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典型国家</a:t>
            </a:r>
          </a:p>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b="1" dirty="0">
                <a:latin typeface="宋体" panose="02010600030101010101" pitchFamily="2" charset="-122"/>
                <a:ea typeface="宋体" panose="02010600030101010101" pitchFamily="2" charset="-122"/>
                <a:cs typeface="Times New Roman" panose="02020603050405020304" pitchFamily="18" charset="0"/>
              </a:rPr>
              <a:t>越南</a:t>
            </a:r>
            <a:endParaRPr kumimoji="0" lang="en-US" altLang="zh-CN"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sz="1200" dirty="0">
                <a:latin typeface="宋体" panose="02010600030101010101" pitchFamily="2" charset="-122"/>
                <a:ea typeface="宋体" panose="02010600030101010101" pitchFamily="2" charset="-122"/>
                <a:cs typeface="Times New Roman" panose="02020603050405020304" pitchFamily="18" charset="0"/>
              </a:rPr>
              <a:t>预期寿命：印度的预期寿命中等，大约为</a:t>
            </a:r>
            <a:r>
              <a:rPr lang="en-US" altLang="zh-CN" sz="1200" dirty="0">
                <a:latin typeface="宋体" panose="02010600030101010101" pitchFamily="2" charset="-122"/>
                <a:ea typeface="宋体" panose="02010600030101010101" pitchFamily="2" charset="-122"/>
                <a:cs typeface="Times New Roman" panose="02020603050405020304" pitchFamily="18" charset="0"/>
              </a:rPr>
              <a:t>70</a:t>
            </a:r>
            <a:r>
              <a:rPr lang="zh-CN" altLang="en-US" sz="1200" dirty="0">
                <a:latin typeface="宋体" panose="02010600030101010101" pitchFamily="2" charset="-122"/>
                <a:ea typeface="宋体" panose="02010600030101010101" pitchFamily="2" charset="-122"/>
                <a:cs typeface="Times New Roman" panose="02020603050405020304" pitchFamily="18" charset="0"/>
              </a:rPr>
              <a:t>岁左右。</a:t>
            </a:r>
          </a:p>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sz="1200" dirty="0">
                <a:latin typeface="宋体" panose="02010600030101010101" pitchFamily="2" charset="-122"/>
                <a:ea typeface="宋体" panose="02010600030101010101" pitchFamily="2" charset="-122"/>
                <a:cs typeface="Times New Roman" panose="02020603050405020304" pitchFamily="18" charset="0"/>
              </a:rPr>
              <a:t>儿童生存状态：印度的儿童死亡率较高，特别是在贫困地区。</a:t>
            </a:r>
          </a:p>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sz="1200" dirty="0">
                <a:latin typeface="宋体" panose="02010600030101010101" pitchFamily="2" charset="-122"/>
                <a:ea typeface="宋体" panose="02010600030101010101" pitchFamily="2" charset="-122"/>
                <a:cs typeface="Times New Roman" panose="02020603050405020304" pitchFamily="18" charset="0"/>
              </a:rPr>
              <a:t>国家发展水平：印度是一个发展中大国，经济快速增长，但仍存在大量贫困和不平等问题。</a:t>
            </a:r>
          </a:p>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sz="1200" dirty="0">
                <a:latin typeface="宋体" panose="02010600030101010101" pitchFamily="2" charset="-122"/>
                <a:ea typeface="宋体" panose="02010600030101010101" pitchFamily="2" charset="-122"/>
                <a:cs typeface="Times New Roman" panose="02020603050405020304" pitchFamily="18" charset="0"/>
              </a:rPr>
              <a:t>青少年虚弱率：印度青少年中存在显著的营养不良问题。</a:t>
            </a:r>
          </a:p>
          <a:p>
            <a:pPr marL="0" marR="0" lvl="0" indent="266700" algn="l" defTabSz="914400" rtl="0" eaLnBrk="0" fontAlgn="base" latinLnBrk="0" hangingPunct="0">
              <a:lnSpc>
                <a:spcPct val="100000"/>
              </a:lnSpc>
              <a:spcBef>
                <a:spcPct val="0"/>
              </a:spcBef>
              <a:spcAft>
                <a:spcPct val="0"/>
              </a:spcAft>
              <a:buClrTx/>
              <a:buSzTx/>
              <a:buFontTx/>
              <a:buNone/>
              <a:tabLst/>
            </a:pPr>
            <a:r>
              <a:rPr lang="zh-CN" altLang="en-US" sz="1200" dirty="0">
                <a:latin typeface="宋体" panose="02010600030101010101" pitchFamily="2" charset="-122"/>
                <a:ea typeface="宋体" panose="02010600030101010101" pitchFamily="2" charset="-122"/>
                <a:cs typeface="Times New Roman" panose="02020603050405020304" pitchFamily="18" charset="0"/>
              </a:rPr>
              <a:t>医疗落后与社会混乱度：印度在某些地区医疗资源严重不足，同时在一些地区存在社会动乱和犯罪问题。</a:t>
            </a:r>
            <a:endParaRPr lang="zh-CN" altLang="zh-CN" sz="1200" dirty="0">
              <a:latin typeface="宋体" panose="02010600030101010101" pitchFamily="2" charset="-122"/>
              <a:ea typeface="宋体" panose="02010600030101010101" pitchFamily="2" charset="-122"/>
              <a:cs typeface="Times New Roman" panose="02020603050405020304" pitchFamily="18" charset="0"/>
            </a:endParaRPr>
          </a:p>
        </p:txBody>
      </p:sp>
      <p:sp>
        <p:nvSpPr>
          <p:cNvPr id="8" name="Rectangle 4">
            <a:extLst>
              <a:ext uri="{FF2B5EF4-FFF2-40B4-BE49-F238E27FC236}">
                <a16:creationId xmlns:a16="http://schemas.microsoft.com/office/drawing/2014/main" id="{A211DB76-68FB-1A90-BED7-5C13383B0B5F}"/>
              </a:ext>
            </a:extLst>
          </p:cNvPr>
          <p:cNvSpPr>
            <a:spLocks noChangeArrowheads="1"/>
          </p:cNvSpPr>
          <p:nvPr/>
        </p:nvSpPr>
        <p:spPr bwMode="auto">
          <a:xfrm>
            <a:off x="0" y="3281276"/>
            <a:ext cx="6224954"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266700"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总结：</a:t>
            </a:r>
            <a:r>
              <a:rPr kumimoji="0" lang="zh-CN" altLang="zh-CN"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endParaRPr lang="en-US" altLang="zh-CN" sz="400" dirty="0"/>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对于该类国家如印度等经济质量差，人均收入更低。在医疗方面，这些国家大都医疗条件差且对医疗重视程度不高，政府在卫生方面的支出占政府总支出的百分比最低；对疫苗的接种不重视，也没有能力普及疫苗的注射，在四类国家中婴幼儿多类疫苗接种率是最低的。同时，卫生条件差导致各种传染病到处传播、感染。</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12289" name="Picture 1">
            <a:extLst>
              <a:ext uri="{FF2B5EF4-FFF2-40B4-BE49-F238E27FC236}">
                <a16:creationId xmlns:a16="http://schemas.microsoft.com/office/drawing/2014/main" id="{0D1C2307-781F-5FB7-5195-5BA8F6A34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6522" y="1261321"/>
            <a:ext cx="2543175"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32819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6471A7C-83A5-E49F-A36B-0C4752F2ED88}"/>
              </a:ext>
            </a:extLst>
          </p:cNvPr>
          <p:cNvSpPr txBox="1">
            <a:spLocks/>
          </p:cNvSpPr>
          <p:nvPr/>
        </p:nvSpPr>
        <p:spPr>
          <a:xfrm>
            <a:off x="224660" y="332160"/>
            <a:ext cx="4572000" cy="1415430"/>
          </a:xfrm>
          <a:prstGeom prst="rect">
            <a:avLst/>
          </a:prstGeom>
        </p:spPr>
        <p:txBody>
          <a:bodyPr lIns="68580" tIns="34290" rIns="68580" bIns="34290">
            <a:noAutofit/>
          </a:bodyPr>
          <a:lstStyle>
            <a:lvl1pPr algn="l" defTabSz="685165" rtl="0" eaLnBrk="1" latinLnBrk="0" hangingPunct="1">
              <a:lnSpc>
                <a:spcPct val="90000"/>
              </a:lnSpc>
              <a:spcBef>
                <a:spcPct val="0"/>
              </a:spcBef>
              <a:buNone/>
              <a:defRPr sz="3300" kern="1200" cap="all">
                <a:solidFill>
                  <a:schemeClr val="tx1">
                    <a:lumMod val="75000"/>
                    <a:lumOff val="25000"/>
                  </a:schemeClr>
                </a:solidFill>
                <a:latin typeface="Lemon/Milk"/>
                <a:ea typeface="Open Sans Light" panose="020B0306030504020204" pitchFamily="34" charset="0"/>
                <a:cs typeface="Lemon/Milk"/>
              </a:defRPr>
            </a:lvl1pPr>
          </a:lstStyle>
          <a:p>
            <a:r>
              <a:rPr lang="zh-CN" altLang="en-US" sz="2800" dirty="0">
                <a:latin typeface="字魂35号-经典雅黑" pitchFamily="2" charset="-122"/>
                <a:ea typeface="字魂35号-经典雅黑" pitchFamily="2" charset="-122"/>
                <a:sym typeface="Arial"/>
              </a:rPr>
              <a:t>聚类结果分析</a:t>
            </a:r>
            <a:endParaRPr lang="en-US" sz="2800" dirty="0">
              <a:latin typeface="字魂35号-经典雅黑" pitchFamily="2" charset="-122"/>
              <a:ea typeface="字魂35号-经典雅黑" pitchFamily="2" charset="-122"/>
              <a:sym typeface="Arial"/>
            </a:endParaRPr>
          </a:p>
        </p:txBody>
      </p:sp>
      <p:sp>
        <p:nvSpPr>
          <p:cNvPr id="2" name="Rectangle 1">
            <a:extLst>
              <a:ext uri="{FF2B5EF4-FFF2-40B4-BE49-F238E27FC236}">
                <a16:creationId xmlns:a16="http://schemas.microsoft.com/office/drawing/2014/main" id="{CEF8E817-4216-6DA8-D660-91F97CEC3009}"/>
              </a:ext>
            </a:extLst>
          </p:cNvPr>
          <p:cNvSpPr>
            <a:spLocks noChangeArrowheads="1"/>
          </p:cNvSpPr>
          <p:nvPr/>
        </p:nvSpPr>
        <p:spPr bwMode="auto">
          <a:xfrm>
            <a:off x="224660" y="10398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综上所述我们将国家划分成了四类，聚类结果总结如下表</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aphicFrame>
        <p:nvGraphicFramePr>
          <p:cNvPr id="4" name="表格 3">
            <a:extLst>
              <a:ext uri="{FF2B5EF4-FFF2-40B4-BE49-F238E27FC236}">
                <a16:creationId xmlns:a16="http://schemas.microsoft.com/office/drawing/2014/main" id="{DE9CD78A-8949-D5DF-C3DF-FC0CBF486BB5}"/>
              </a:ext>
            </a:extLst>
          </p:cNvPr>
          <p:cNvGraphicFramePr>
            <a:graphicFrameLocks noGrp="1"/>
          </p:cNvGraphicFramePr>
          <p:nvPr>
            <p:extLst>
              <p:ext uri="{D42A27DB-BD31-4B8C-83A1-F6EECF244321}">
                <p14:modId xmlns:p14="http://schemas.microsoft.com/office/powerpoint/2010/main" val="3402608501"/>
              </p:ext>
            </p:extLst>
          </p:nvPr>
        </p:nvGraphicFramePr>
        <p:xfrm>
          <a:off x="294542" y="1583024"/>
          <a:ext cx="6299689" cy="2767874"/>
        </p:xfrm>
        <a:graphic>
          <a:graphicData uri="http://schemas.openxmlformats.org/drawingml/2006/table">
            <a:tbl>
              <a:tblPr/>
              <a:tblGrid>
                <a:gridCol w="974952">
                  <a:extLst>
                    <a:ext uri="{9D8B030D-6E8A-4147-A177-3AD203B41FA5}">
                      <a16:colId xmlns:a16="http://schemas.microsoft.com/office/drawing/2014/main" val="2569886083"/>
                    </a:ext>
                  </a:extLst>
                </a:gridCol>
                <a:gridCol w="1607064">
                  <a:extLst>
                    <a:ext uri="{9D8B030D-6E8A-4147-A177-3AD203B41FA5}">
                      <a16:colId xmlns:a16="http://schemas.microsoft.com/office/drawing/2014/main" val="1438058664"/>
                    </a:ext>
                  </a:extLst>
                </a:gridCol>
                <a:gridCol w="3717673">
                  <a:extLst>
                    <a:ext uri="{9D8B030D-6E8A-4147-A177-3AD203B41FA5}">
                      <a16:colId xmlns:a16="http://schemas.microsoft.com/office/drawing/2014/main" val="267906771"/>
                    </a:ext>
                  </a:extLst>
                </a:gridCol>
              </a:tblGrid>
              <a:tr h="380591">
                <a:tc>
                  <a:txBody>
                    <a:bodyPr/>
                    <a:lstStyle/>
                    <a:p>
                      <a:pPr marL="0" marR="0" algn="ctr">
                        <a:lnSpc>
                          <a:spcPct val="150000"/>
                        </a:lnSpc>
                        <a:spcBef>
                          <a:spcPts val="1200"/>
                        </a:spcBef>
                        <a:spcAft>
                          <a:spcPts val="600"/>
                        </a:spcAft>
                      </a:pPr>
                      <a:r>
                        <a:rPr lang="zh-CN" altLang="en-US" sz="1200" kern="100">
                          <a:effectLst/>
                          <a:latin typeface="宋体" panose="02010600030101010101" pitchFamily="2" charset="-122"/>
                          <a:ea typeface="宋体" panose="02010600030101010101" pitchFamily="2" charset="-122"/>
                        </a:rPr>
                        <a:t>类别</a:t>
                      </a:r>
                      <a:endParaRPr lang="zh-CN" altLang="en-US" sz="1200" kern="100">
                        <a:effectLst/>
                        <a:latin typeface="Times New Roman" panose="02020603050405020304" pitchFamily="18"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600"/>
                        </a:spcAft>
                      </a:pPr>
                      <a:r>
                        <a:rPr lang="zh-CN" altLang="en-US" sz="1200" kern="100">
                          <a:effectLst/>
                          <a:latin typeface="宋体" panose="02010600030101010101" pitchFamily="2" charset="-122"/>
                          <a:ea typeface="宋体" panose="02010600030101010101" pitchFamily="2" charset="-122"/>
                        </a:rPr>
                        <a:t>名称</a:t>
                      </a:r>
                      <a:endParaRPr lang="zh-CN" altLang="en-US" sz="1200" kern="100">
                        <a:effectLst/>
                        <a:latin typeface="Times New Roman" panose="02020603050405020304" pitchFamily="18"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600"/>
                        </a:spcAft>
                      </a:pPr>
                      <a:r>
                        <a:rPr lang="zh-CN" altLang="en-US" sz="1200" kern="100">
                          <a:effectLst/>
                          <a:latin typeface="宋体" panose="02010600030101010101" pitchFamily="2" charset="-122"/>
                          <a:ea typeface="宋体" panose="02010600030101010101" pitchFamily="2" charset="-122"/>
                        </a:rPr>
                        <a:t>总结</a:t>
                      </a:r>
                      <a:endParaRPr lang="zh-CN" altLang="en-US" sz="1200" kern="100">
                        <a:effectLst/>
                        <a:latin typeface="Times New Roman" panose="02020603050405020304" pitchFamily="18"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04476557"/>
                  </a:ext>
                </a:extLst>
              </a:tr>
              <a:tr h="509954">
                <a:tc>
                  <a:txBody>
                    <a:bodyPr/>
                    <a:lstStyle/>
                    <a:p>
                      <a:pPr marL="0" marR="0" algn="ctr">
                        <a:lnSpc>
                          <a:spcPct val="150000"/>
                        </a:lnSpc>
                        <a:spcBef>
                          <a:spcPts val="1200"/>
                        </a:spcBef>
                        <a:spcAft>
                          <a:spcPts val="600"/>
                        </a:spcAft>
                      </a:pPr>
                      <a:r>
                        <a:rPr lang="en-US" sz="1200" kern="100" dirty="0">
                          <a:effectLst/>
                          <a:latin typeface="宋体" panose="02010600030101010101" pitchFamily="2" charset="-122"/>
                          <a:ea typeface="宋体" panose="02010600030101010101" pitchFamily="2" charset="-122"/>
                        </a:rPr>
                        <a:t>cluster0</a:t>
                      </a:r>
                      <a:endParaRPr lang="en-US" sz="1200" kern="100" dirty="0">
                        <a:effectLst/>
                        <a:latin typeface="Times New Roman" panose="02020603050405020304" pitchFamily="18"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600"/>
                        </a:spcAft>
                      </a:pPr>
                      <a:r>
                        <a:rPr lang="zh-CN" altLang="en-US" sz="1200" kern="100" dirty="0">
                          <a:effectLst/>
                          <a:latin typeface="宋体" panose="02010600030101010101" pitchFamily="2" charset="-122"/>
                          <a:ea typeface="宋体" panose="02010600030101010101" pitchFamily="2" charset="-122"/>
                        </a:rPr>
                        <a:t>先进发展国</a:t>
                      </a:r>
                      <a:endParaRPr lang="zh-CN" altLang="en-US" sz="1200" kern="100" dirty="0">
                        <a:effectLst/>
                        <a:latin typeface="Times New Roman" panose="02020603050405020304" pitchFamily="18"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600"/>
                        </a:spcAft>
                      </a:pPr>
                      <a:r>
                        <a:rPr lang="zh-CN" altLang="en-US" sz="1050" kern="100">
                          <a:effectLst/>
                          <a:latin typeface="宋体" panose="02010600030101010101" pitchFamily="2" charset="-122"/>
                          <a:ea typeface="宋体" panose="02010600030101010101" pitchFamily="2" charset="-122"/>
                        </a:rPr>
                        <a:t>在医疗、经济、社会上遥遥领先，人均寿命长、社会稳定</a:t>
                      </a:r>
                      <a:endParaRPr lang="zh-CN" altLang="en-US" sz="1200" kern="100">
                        <a:effectLst/>
                        <a:latin typeface="Times New Roman" panose="02020603050405020304" pitchFamily="18"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6518964"/>
                  </a:ext>
                </a:extLst>
              </a:tr>
              <a:tr h="718792">
                <a:tc>
                  <a:txBody>
                    <a:bodyPr/>
                    <a:lstStyle/>
                    <a:p>
                      <a:pPr marL="0" marR="0" algn="ctr">
                        <a:lnSpc>
                          <a:spcPct val="150000"/>
                        </a:lnSpc>
                        <a:spcBef>
                          <a:spcPts val="1200"/>
                        </a:spcBef>
                        <a:spcAft>
                          <a:spcPts val="600"/>
                        </a:spcAft>
                      </a:pPr>
                      <a:r>
                        <a:rPr lang="en-US" sz="1200" kern="100">
                          <a:effectLst/>
                          <a:latin typeface="宋体" panose="02010600030101010101" pitchFamily="2" charset="-122"/>
                          <a:ea typeface="宋体" panose="02010600030101010101" pitchFamily="2" charset="-122"/>
                        </a:rPr>
                        <a:t>cluster1</a:t>
                      </a:r>
                      <a:endParaRPr lang="en-US" sz="1200" kern="100">
                        <a:effectLst/>
                        <a:latin typeface="Times New Roman" panose="02020603050405020304" pitchFamily="18"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600"/>
                        </a:spcAft>
                      </a:pPr>
                      <a:r>
                        <a:rPr lang="zh-CN" altLang="en-US" sz="1200" kern="100">
                          <a:effectLst/>
                          <a:latin typeface="宋体" panose="02010600030101010101" pitchFamily="2" charset="-122"/>
                          <a:ea typeface="宋体" panose="02010600030101010101" pitchFamily="2" charset="-122"/>
                        </a:rPr>
                        <a:t>问题国家</a:t>
                      </a:r>
                      <a:endParaRPr lang="zh-CN" altLang="en-US" sz="1200" kern="100">
                        <a:effectLst/>
                        <a:latin typeface="Times New Roman" panose="02020603050405020304" pitchFamily="18"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600"/>
                        </a:spcAft>
                      </a:pPr>
                      <a:r>
                        <a:rPr lang="zh-CN" altLang="en-US" sz="1050" kern="100" dirty="0">
                          <a:effectLst/>
                          <a:latin typeface="宋体" panose="02010600030101010101" pitchFamily="2" charset="-122"/>
                          <a:ea typeface="宋体" panose="02010600030101010101" pitchFamily="2" charset="-122"/>
                        </a:rPr>
                        <a:t>该类国家，国民寿命较短，医疗落后，社会较为动荡，一般国家资源较为贫乏</a:t>
                      </a:r>
                      <a:endParaRPr lang="zh-CN" altLang="en-US" sz="1200" kern="100" dirty="0">
                        <a:effectLst/>
                        <a:latin typeface="Times New Roman" panose="02020603050405020304" pitchFamily="18"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88258852"/>
                  </a:ext>
                </a:extLst>
              </a:tr>
              <a:tr h="439745">
                <a:tc>
                  <a:txBody>
                    <a:bodyPr/>
                    <a:lstStyle/>
                    <a:p>
                      <a:pPr marL="0" marR="0" algn="ctr">
                        <a:lnSpc>
                          <a:spcPct val="150000"/>
                        </a:lnSpc>
                        <a:spcBef>
                          <a:spcPts val="1200"/>
                        </a:spcBef>
                        <a:spcAft>
                          <a:spcPts val="600"/>
                        </a:spcAft>
                      </a:pPr>
                      <a:r>
                        <a:rPr lang="en-US" sz="1200" kern="100">
                          <a:effectLst/>
                          <a:latin typeface="宋体" panose="02010600030101010101" pitchFamily="2" charset="-122"/>
                          <a:ea typeface="宋体" panose="02010600030101010101" pitchFamily="2" charset="-122"/>
                        </a:rPr>
                        <a:t>cluster2</a:t>
                      </a:r>
                      <a:endParaRPr lang="en-US" sz="1200" kern="100">
                        <a:effectLst/>
                        <a:latin typeface="Times New Roman" panose="02020603050405020304" pitchFamily="18"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600"/>
                        </a:spcAft>
                      </a:pPr>
                      <a:r>
                        <a:rPr lang="zh-CN" altLang="en-US" sz="1200" kern="100">
                          <a:effectLst/>
                          <a:latin typeface="宋体" panose="02010600030101010101" pitchFamily="2" charset="-122"/>
                          <a:ea typeface="宋体" panose="02010600030101010101" pitchFamily="2" charset="-122"/>
                        </a:rPr>
                        <a:t>良性发展国</a:t>
                      </a:r>
                      <a:endParaRPr lang="zh-CN" altLang="en-US" sz="1200" kern="100">
                        <a:effectLst/>
                        <a:latin typeface="Times New Roman" panose="02020603050405020304" pitchFamily="18"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600"/>
                        </a:spcAft>
                      </a:pPr>
                      <a:r>
                        <a:rPr lang="zh-CN" altLang="en-US" sz="1050" kern="100" dirty="0">
                          <a:effectLst/>
                          <a:latin typeface="宋体" panose="02010600030101010101" pitchFamily="2" charset="-122"/>
                          <a:ea typeface="宋体" panose="02010600030101010101" pitchFamily="2" charset="-122"/>
                        </a:rPr>
                        <a:t>缓慢但良性的发展，由于历史等原因处于追赶阶段</a:t>
                      </a:r>
                      <a:endParaRPr lang="zh-CN" altLang="en-US" sz="1200" kern="100" dirty="0">
                        <a:effectLst/>
                        <a:latin typeface="Times New Roman" panose="02020603050405020304" pitchFamily="18"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4616028"/>
                  </a:ext>
                </a:extLst>
              </a:tr>
              <a:tr h="718792">
                <a:tc>
                  <a:txBody>
                    <a:bodyPr/>
                    <a:lstStyle/>
                    <a:p>
                      <a:pPr marL="0" marR="0" algn="ctr">
                        <a:lnSpc>
                          <a:spcPct val="150000"/>
                        </a:lnSpc>
                        <a:spcBef>
                          <a:spcPts val="1200"/>
                        </a:spcBef>
                        <a:spcAft>
                          <a:spcPts val="600"/>
                        </a:spcAft>
                      </a:pPr>
                      <a:r>
                        <a:rPr lang="en-US" sz="1200" kern="100">
                          <a:effectLst/>
                          <a:latin typeface="宋体" panose="02010600030101010101" pitchFamily="2" charset="-122"/>
                          <a:ea typeface="宋体" panose="02010600030101010101" pitchFamily="2" charset="-122"/>
                        </a:rPr>
                        <a:t>cluster3</a:t>
                      </a:r>
                      <a:endParaRPr lang="en-US" sz="1200" kern="100">
                        <a:effectLst/>
                        <a:latin typeface="Times New Roman" panose="02020603050405020304" pitchFamily="18"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600"/>
                        </a:spcAft>
                      </a:pPr>
                      <a:r>
                        <a:rPr lang="zh-CN" altLang="en-US" sz="1200" kern="100">
                          <a:effectLst/>
                          <a:latin typeface="宋体" panose="02010600030101010101" pitchFamily="2" charset="-122"/>
                          <a:ea typeface="宋体" panose="02010600030101010101" pitchFamily="2" charset="-122"/>
                        </a:rPr>
                        <a:t>青少年问题国家</a:t>
                      </a:r>
                      <a:endParaRPr lang="zh-CN" altLang="en-US" sz="1200" kern="100">
                        <a:effectLst/>
                        <a:latin typeface="Times New Roman" panose="02020603050405020304" pitchFamily="18"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50000"/>
                        </a:lnSpc>
                        <a:spcBef>
                          <a:spcPts val="1200"/>
                        </a:spcBef>
                        <a:spcAft>
                          <a:spcPts val="600"/>
                        </a:spcAft>
                      </a:pPr>
                      <a:r>
                        <a:rPr lang="zh-CN" altLang="en-US" sz="1050" kern="100" dirty="0">
                          <a:effectLst/>
                          <a:latin typeface="宋体" panose="02010600030101010101" pitchFamily="2" charset="-122"/>
                          <a:ea typeface="宋体" panose="02010600030101010101" pitchFamily="2" charset="-122"/>
                        </a:rPr>
                        <a:t>寿命中等，国家经济水平一般，这些国家青少年虚弱率较高</a:t>
                      </a:r>
                      <a:endParaRPr lang="zh-CN" altLang="en-US" sz="1200" kern="100" dirty="0">
                        <a:effectLst/>
                        <a:latin typeface="Times New Roman" panose="02020603050405020304" pitchFamily="18" charset="0"/>
                      </a:endParaRPr>
                    </a:p>
                  </a:txBody>
                  <a:tcPr marL="68580" marR="6858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474479"/>
                  </a:ext>
                </a:extLst>
              </a:tr>
            </a:tbl>
          </a:graphicData>
        </a:graphic>
      </p:graphicFrame>
    </p:spTree>
    <p:extLst>
      <p:ext uri="{BB962C8B-B14F-4D97-AF65-F5344CB8AC3E}">
        <p14:creationId xmlns:p14="http://schemas.microsoft.com/office/powerpoint/2010/main" val="151119879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719666" y="295626"/>
            <a:ext cx="3852333" cy="340143"/>
          </a:xfrm>
        </p:spPr>
        <p:txBody>
          <a:bodyPr>
            <a:noAutofit/>
          </a:bodyPr>
          <a:lstStyle/>
          <a:p>
            <a:r>
              <a:rPr lang="zh-CN" altLang="en-US" sz="2400" dirty="0">
                <a:latin typeface="字魂35号-经典雅黑" pitchFamily="2" charset="-122"/>
                <a:ea typeface="字魂35号-经典雅黑" pitchFamily="2" charset="-122"/>
                <a:sym typeface="Arial"/>
              </a:rPr>
              <a:t>探索性数据分析 </a:t>
            </a:r>
            <a:r>
              <a:rPr lang="en-US" altLang="zh-CN" sz="2400" dirty="0">
                <a:latin typeface="字魂35号-经典雅黑" pitchFamily="2" charset="-122"/>
                <a:ea typeface="字魂35号-经典雅黑" pitchFamily="2" charset="-122"/>
                <a:sym typeface="Arial"/>
              </a:rPr>
              <a:t>(EDA)</a:t>
            </a:r>
            <a:br>
              <a:rPr lang="zh-CN" altLang="en-US" sz="2400" dirty="0">
                <a:latin typeface="字魂35号-经典雅黑" pitchFamily="2" charset="-122"/>
                <a:ea typeface="字魂35号-经典雅黑" pitchFamily="2" charset="-122"/>
                <a:sym typeface="Arial"/>
              </a:rPr>
            </a:br>
            <a:br>
              <a:rPr lang="zh-CN" altLang="en-US" sz="2400" dirty="0">
                <a:latin typeface="字魂35号-经典雅黑" pitchFamily="2" charset="-122"/>
                <a:ea typeface="字魂35号-经典雅黑" pitchFamily="2" charset="-122"/>
                <a:sym typeface="Arial"/>
              </a:rPr>
            </a:br>
            <a:endParaRPr lang="en-US" sz="2400" dirty="0">
              <a:latin typeface="字魂35号-经典雅黑" pitchFamily="2" charset="-122"/>
              <a:ea typeface="字魂35号-经典雅黑" pitchFamily="2" charset="-122"/>
              <a:sym typeface="Arial"/>
            </a:endParaRPr>
          </a:p>
        </p:txBody>
      </p:sp>
      <p:sp>
        <p:nvSpPr>
          <p:cNvPr id="12" name="Text Placeholder 2">
            <a:extLst>
              <a:ext uri="{FF2B5EF4-FFF2-40B4-BE49-F238E27FC236}">
                <a16:creationId xmlns:a16="http://schemas.microsoft.com/office/drawing/2014/main" id="{38F2E390-641E-5B02-B4B4-D3E0AE84BD0F}"/>
              </a:ext>
            </a:extLst>
          </p:cNvPr>
          <p:cNvSpPr txBox="1">
            <a:spLocks/>
          </p:cNvSpPr>
          <p:nvPr/>
        </p:nvSpPr>
        <p:spPr>
          <a:xfrm>
            <a:off x="719667" y="635769"/>
            <a:ext cx="3852332" cy="4518173"/>
          </a:xfrm>
          <a:prstGeom prst="rect">
            <a:avLst/>
          </a:prstGeom>
        </p:spPr>
        <p:txBody>
          <a:bodyPr lIns="68580" tIns="34290" rIns="68580" bIns="34290">
            <a:noAutofit/>
          </a:bodyPr>
          <a:lstStyle>
            <a:lvl1pPr marL="0" indent="0" algn="l" defTabSz="685165"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panose="020F0502020204030203"/>
                <a:ea typeface="Open Sans Light" panose="020B0306030504020204" pitchFamily="34" charset="0"/>
                <a:cs typeface="Lato Regular" panose="020F0502020204030203"/>
              </a:defRPr>
            </a:lvl1pPr>
            <a:lvl2pPr marL="5143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sz="1400" b="1" dirty="0">
                <a:solidFill>
                  <a:srgbClr val="3C4043"/>
                </a:solidFill>
                <a:latin typeface="Inter"/>
              </a:rPr>
              <a:t>箱线图</a:t>
            </a:r>
            <a:endParaRPr lang="en-US" altLang="zh-CN" sz="1400" dirty="0">
              <a:solidFill>
                <a:srgbClr val="3C4043"/>
              </a:solidFill>
              <a:latin typeface="Inter"/>
            </a:endParaRPr>
          </a:p>
          <a:p>
            <a:r>
              <a:rPr lang="zh-CN" altLang="en-US" sz="1400" dirty="0">
                <a:solidFill>
                  <a:srgbClr val="3C4043"/>
                </a:solidFill>
                <a:latin typeface="Inter"/>
              </a:rPr>
              <a:t>数据分布的可视化：箱线图能够以简明的方式展示数据的中心位置和离散程度，让人一目了然。</a:t>
            </a:r>
          </a:p>
          <a:p>
            <a:r>
              <a:rPr lang="zh-CN" altLang="en-US" sz="1400" dirty="0">
                <a:solidFill>
                  <a:srgbClr val="3C4043"/>
                </a:solidFill>
                <a:latin typeface="Inter"/>
              </a:rPr>
              <a:t>离群值的检测：箱线图提供了对异常值的直观感知，帮助你识别数据中可能存在的异常情况。</a:t>
            </a:r>
          </a:p>
          <a:p>
            <a:r>
              <a:rPr lang="zh-CN" altLang="en-US" sz="1400" dirty="0">
                <a:solidFill>
                  <a:srgbClr val="3C4043"/>
                </a:solidFill>
                <a:latin typeface="Inter"/>
              </a:rPr>
              <a:t>多组数据比较：可以使用箱线图比较不同组之间的数据分布情况，有助于观察差异和趋势。</a:t>
            </a:r>
          </a:p>
          <a:p>
            <a:r>
              <a:rPr lang="zh-CN" altLang="en-US" sz="1400" dirty="0">
                <a:solidFill>
                  <a:srgbClr val="3C4043"/>
                </a:solidFill>
                <a:latin typeface="Inter"/>
              </a:rPr>
              <a:t>数据的对比：可以同时展示多个变量的分布，有助于比较它们的中位数和离散度。</a:t>
            </a:r>
            <a:endParaRPr lang="en-US" altLang="zh-CN" sz="1400" dirty="0">
              <a:solidFill>
                <a:srgbClr val="3C4043"/>
              </a:solidFill>
              <a:latin typeface="Inter"/>
            </a:endParaRPr>
          </a:p>
        </p:txBody>
      </p:sp>
      <p:pic>
        <p:nvPicPr>
          <p:cNvPr id="7" name="图片 6">
            <a:extLst>
              <a:ext uri="{FF2B5EF4-FFF2-40B4-BE49-F238E27FC236}">
                <a16:creationId xmlns:a16="http://schemas.microsoft.com/office/drawing/2014/main" id="{B91F903C-724F-B05A-EDFA-14668224AB9C}"/>
              </a:ext>
            </a:extLst>
          </p:cNvPr>
          <p:cNvPicPr>
            <a:picLocks noChangeAspect="1"/>
          </p:cNvPicPr>
          <p:nvPr/>
        </p:nvPicPr>
        <p:blipFill>
          <a:blip r:embed="rId3"/>
          <a:stretch>
            <a:fillRect/>
          </a:stretch>
        </p:blipFill>
        <p:spPr>
          <a:xfrm>
            <a:off x="5693601" y="3508022"/>
            <a:ext cx="3444240" cy="1645920"/>
          </a:xfrm>
          <a:prstGeom prst="rect">
            <a:avLst/>
          </a:prstGeom>
        </p:spPr>
      </p:pic>
      <p:pic>
        <p:nvPicPr>
          <p:cNvPr id="9" name="图片 8">
            <a:extLst>
              <a:ext uri="{FF2B5EF4-FFF2-40B4-BE49-F238E27FC236}">
                <a16:creationId xmlns:a16="http://schemas.microsoft.com/office/drawing/2014/main" id="{9554887F-0426-D37A-396E-F1E99B2AF579}"/>
              </a:ext>
            </a:extLst>
          </p:cNvPr>
          <p:cNvPicPr>
            <a:picLocks noChangeAspect="1"/>
          </p:cNvPicPr>
          <p:nvPr/>
        </p:nvPicPr>
        <p:blipFill>
          <a:blip r:embed="rId4"/>
          <a:stretch>
            <a:fillRect/>
          </a:stretch>
        </p:blipFill>
        <p:spPr>
          <a:xfrm>
            <a:off x="5699760" y="10442"/>
            <a:ext cx="3444240" cy="1938302"/>
          </a:xfrm>
          <a:prstGeom prst="rect">
            <a:avLst/>
          </a:prstGeom>
        </p:spPr>
      </p:pic>
      <p:pic>
        <p:nvPicPr>
          <p:cNvPr id="11" name="图片 10">
            <a:extLst>
              <a:ext uri="{FF2B5EF4-FFF2-40B4-BE49-F238E27FC236}">
                <a16:creationId xmlns:a16="http://schemas.microsoft.com/office/drawing/2014/main" id="{F4657C28-A872-AA1C-9729-CDD5098B1274}"/>
              </a:ext>
            </a:extLst>
          </p:cNvPr>
          <p:cNvPicPr>
            <a:picLocks noChangeAspect="1"/>
          </p:cNvPicPr>
          <p:nvPr/>
        </p:nvPicPr>
        <p:blipFill>
          <a:blip r:embed="rId5"/>
          <a:stretch>
            <a:fillRect/>
          </a:stretch>
        </p:blipFill>
        <p:spPr>
          <a:xfrm>
            <a:off x="5693601" y="1948744"/>
            <a:ext cx="3444240" cy="1559278"/>
          </a:xfrm>
          <a:prstGeom prst="rect">
            <a:avLst/>
          </a:prstGeom>
        </p:spPr>
      </p:pic>
    </p:spTree>
    <p:extLst>
      <p:ext uri="{BB962C8B-B14F-4D97-AF65-F5344CB8AC3E}">
        <p14:creationId xmlns:p14="http://schemas.microsoft.com/office/powerpoint/2010/main" val="216580501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12">
                                            <p:txEl>
                                              <p:pRg st="1" end="1"/>
                                            </p:txEl>
                                          </p:spTgt>
                                        </p:tgtEl>
                                        <p:attrNameLst>
                                          <p:attrName>style.visibility</p:attrName>
                                        </p:attrNameLst>
                                      </p:cBhvr>
                                      <p:to>
                                        <p:strVal val="visible"/>
                                      </p:to>
                                    </p:set>
                                    <p:animEffect transition="in" filter="fade">
                                      <p:cBhvr>
                                        <p:cTn id="10" dur="500"/>
                                        <p:tgtEl>
                                          <p:spTgt spid="1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202731"/>
            </a:gs>
            <a:gs pos="72000">
              <a:srgbClr val="0B0D12"/>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7" name="图片占位符 56"/>
          <p:cNvPicPr>
            <a:picLocks noGrp="1" noChangeAspect="1"/>
          </p:cNvPicPr>
          <p:nvPr>
            <p:ph type="pic" sz="quarter" idx="11"/>
          </p:nvPr>
        </p:nvPicPr>
        <p:blipFill>
          <a:blip r:embed="rId3" cstate="print"/>
          <a:srcRect/>
          <a:stretch>
            <a:fillRect/>
          </a:stretch>
        </p:blipFill>
        <p:spPr/>
      </p:pic>
      <p:sp>
        <p:nvSpPr>
          <p:cNvPr id="8" name="矩形 7"/>
          <p:cNvSpPr/>
          <p:nvPr/>
        </p:nvSpPr>
        <p:spPr>
          <a:xfrm>
            <a:off x="0" y="0"/>
            <a:ext cx="9144000" cy="5143500"/>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a:ea typeface="微软雅黑"/>
              <a:sym typeface="Arial"/>
            </a:endParaRPr>
          </a:p>
        </p:txBody>
      </p:sp>
      <p:sp>
        <p:nvSpPr>
          <p:cNvPr id="42" name="Shape 34"/>
          <p:cNvSpPr/>
          <p:nvPr/>
        </p:nvSpPr>
        <p:spPr>
          <a:xfrm>
            <a:off x="4349927" y="1723264"/>
            <a:ext cx="3232217" cy="1229821"/>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gradFill flip="none" rotWithShape="1">
            <a:gsLst>
              <a:gs pos="92000">
                <a:schemeClr val="accent3">
                  <a:lumMod val="50000"/>
                  <a:alpha val="0"/>
                </a:schemeClr>
              </a:gs>
              <a:gs pos="0">
                <a:schemeClr val="accent3">
                  <a:alpha val="85000"/>
                </a:schemeClr>
              </a:gs>
            </a:gsLst>
            <a:path path="circle">
              <a:fillToRect l="100000" t="100000"/>
            </a:path>
            <a:tileRect r="-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43" name="Shape 37"/>
          <p:cNvSpPr/>
          <p:nvPr/>
        </p:nvSpPr>
        <p:spPr>
          <a:xfrm>
            <a:off x="6568963" y="2278679"/>
            <a:ext cx="1483757" cy="564553"/>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gradFill flip="none" rotWithShape="1">
            <a:gsLst>
              <a:gs pos="86000">
                <a:schemeClr val="bg1">
                  <a:alpha val="0"/>
                </a:schemeClr>
              </a:gs>
              <a:gs pos="0">
                <a:schemeClr val="accent4">
                  <a:alpha val="85000"/>
                </a:schemeClr>
              </a:gs>
            </a:gsLst>
            <a:path path="circle">
              <a:fillToRect l="100000" t="100000"/>
            </a:path>
            <a:tileRect r="-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44" name="Shape 35"/>
          <p:cNvSpPr/>
          <p:nvPr/>
        </p:nvSpPr>
        <p:spPr>
          <a:xfrm>
            <a:off x="6940738" y="1499312"/>
            <a:ext cx="1645547" cy="748001"/>
          </a:xfrm>
          <a:custGeom>
            <a:avLst/>
            <a:gdLst/>
            <a:ahLst/>
            <a:cxnLst>
              <a:cxn ang="0">
                <a:pos x="wd2" y="hd2"/>
              </a:cxn>
              <a:cxn ang="5400000">
                <a:pos x="wd2" y="hd2"/>
              </a:cxn>
              <a:cxn ang="10800000">
                <a:pos x="wd2" y="hd2"/>
              </a:cxn>
              <a:cxn ang="16200000">
                <a:pos x="wd2" y="hd2"/>
              </a:cxn>
            </a:cxnLst>
            <a:rect l="0" t="0" r="r" b="b"/>
            <a:pathLst>
              <a:path w="21600" h="19570" extrusionOk="0">
                <a:moveTo>
                  <a:pt x="0" y="5045"/>
                </a:moveTo>
                <a:cubicBezTo>
                  <a:pt x="1232" y="3667"/>
                  <a:pt x="2513" y="2523"/>
                  <a:pt x="3826" y="1616"/>
                </a:cubicBezTo>
                <a:cubicBezTo>
                  <a:pt x="5222" y="650"/>
                  <a:pt x="6687" y="-71"/>
                  <a:pt x="8195" y="5"/>
                </a:cubicBezTo>
                <a:cubicBezTo>
                  <a:pt x="9819" y="88"/>
                  <a:pt x="11388" y="1108"/>
                  <a:pt x="12794" y="2726"/>
                </a:cubicBezTo>
                <a:cubicBezTo>
                  <a:pt x="13644" y="3704"/>
                  <a:pt x="14426" y="4892"/>
                  <a:pt x="15233" y="6004"/>
                </a:cubicBezTo>
                <a:cubicBezTo>
                  <a:pt x="16176" y="7303"/>
                  <a:pt x="17154" y="8497"/>
                  <a:pt x="18210" y="9355"/>
                </a:cubicBezTo>
                <a:cubicBezTo>
                  <a:pt x="19287" y="10231"/>
                  <a:pt x="20432" y="10747"/>
                  <a:pt x="21600" y="10877"/>
                </a:cubicBezTo>
                <a:cubicBezTo>
                  <a:pt x="20016" y="18165"/>
                  <a:pt x="15774" y="21529"/>
                  <a:pt x="12111" y="18400"/>
                </a:cubicBezTo>
                <a:cubicBezTo>
                  <a:pt x="10487" y="17012"/>
                  <a:pt x="9233" y="14418"/>
                  <a:pt x="7811" y="12341"/>
                </a:cubicBezTo>
                <a:cubicBezTo>
                  <a:pt x="6734" y="10768"/>
                  <a:pt x="5557" y="9492"/>
                  <a:pt x="4347" y="8366"/>
                </a:cubicBezTo>
                <a:cubicBezTo>
                  <a:pt x="2939" y="7055"/>
                  <a:pt x="1487" y="5946"/>
                  <a:pt x="0" y="5045"/>
                </a:cubicBezTo>
                <a:close/>
              </a:path>
            </a:pathLst>
          </a:custGeom>
          <a:gradFill flip="none" rotWithShape="1">
            <a:gsLst>
              <a:gs pos="95000">
                <a:schemeClr val="accent3">
                  <a:alpha val="0"/>
                </a:schemeClr>
              </a:gs>
              <a:gs pos="0">
                <a:schemeClr val="accent3">
                  <a:alpha val="85000"/>
                </a:schemeClr>
              </a:gs>
            </a:gsLst>
            <a:path path="circle">
              <a:fillToRect l="100000" t="100000"/>
            </a:path>
            <a:tileRect r="-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45" name="Shape 34"/>
          <p:cNvSpPr/>
          <p:nvPr/>
        </p:nvSpPr>
        <p:spPr>
          <a:xfrm>
            <a:off x="3185723" y="1193267"/>
            <a:ext cx="3241398" cy="1010518"/>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gradFill flip="none" rotWithShape="1">
            <a:gsLst>
              <a:gs pos="100000">
                <a:schemeClr val="accent6">
                  <a:lumMod val="75000"/>
                  <a:alpha val="27000"/>
                </a:schemeClr>
              </a:gs>
              <a:gs pos="0">
                <a:schemeClr val="accent5">
                  <a:alpha val="85000"/>
                </a:schemeClr>
              </a:gs>
            </a:gsLst>
            <a:path path="circle">
              <a:fillToRect l="100000" t="100000"/>
            </a:path>
            <a:tileRect r="-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46" name="Shape 36"/>
          <p:cNvSpPr/>
          <p:nvPr/>
        </p:nvSpPr>
        <p:spPr>
          <a:xfrm rot="962435">
            <a:off x="7966575" y="2223430"/>
            <a:ext cx="1037677" cy="394825"/>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gradFill flip="none" rotWithShape="1">
            <a:gsLst>
              <a:gs pos="0">
                <a:schemeClr val="accent2">
                  <a:lumMod val="50000"/>
                  <a:alpha val="0"/>
                </a:schemeClr>
              </a:gs>
              <a:gs pos="100000">
                <a:schemeClr val="accent2">
                  <a:alpha val="85000"/>
                </a:schemeClr>
              </a:gs>
            </a:gsLst>
            <a:path path="circle">
              <a:fillToRect t="100000" r="100000"/>
            </a:path>
            <a:tileRect l="-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37" name="Slide Number Placeholder 5"/>
          <p:cNvSpPr txBox="1"/>
          <p:nvPr/>
        </p:nvSpPr>
        <p:spPr>
          <a:xfrm>
            <a:off x="1218659" y="1945593"/>
            <a:ext cx="1032912" cy="1107996"/>
          </a:xfrm>
          <a:prstGeom prst="rect">
            <a:avLst/>
          </a:prstGeom>
          <a:effectLst>
            <a:outerShdw blurRad="50800" dist="38100" dir="5400000" algn="t" rotWithShape="0">
              <a:prstClr val="black">
                <a:alpha val="40000"/>
              </a:prstClr>
            </a:outerShdw>
          </a:effectLst>
        </p:spPr>
        <p:txBody>
          <a:bodyPr vert="horz" wrap="square" lIns="0" tIns="0" rIns="0" bIns="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800">
              <a:defRPr/>
            </a:pPr>
            <a:r>
              <a:rPr lang="zh-CN" alt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rPr>
              <a:t>模</a:t>
            </a:r>
            <a:endParaRPr 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endParaRPr>
          </a:p>
        </p:txBody>
      </p:sp>
      <p:sp>
        <p:nvSpPr>
          <p:cNvPr id="38" name="Slide Number Placeholder 5"/>
          <p:cNvSpPr txBox="1"/>
          <p:nvPr/>
        </p:nvSpPr>
        <p:spPr>
          <a:xfrm>
            <a:off x="2082084" y="1945593"/>
            <a:ext cx="1032912" cy="1107996"/>
          </a:xfrm>
          <a:prstGeom prst="rect">
            <a:avLst/>
          </a:prstGeom>
          <a:effectLst>
            <a:outerShdw blurRad="50800" dist="38100" dir="5400000" algn="t" rotWithShape="0">
              <a:prstClr val="black">
                <a:alpha val="40000"/>
              </a:prstClr>
            </a:outerShdw>
          </a:effectLst>
        </p:spPr>
        <p:txBody>
          <a:bodyPr vert="horz" wrap="square" lIns="0" tIns="0" rIns="0" bIns="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800">
              <a:defRPr/>
            </a:pPr>
            <a:r>
              <a:rPr lang="zh-CN" alt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rPr>
              <a:t>型</a:t>
            </a:r>
            <a:endParaRPr 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endParaRPr>
          </a:p>
        </p:txBody>
      </p:sp>
      <p:sp>
        <p:nvSpPr>
          <p:cNvPr id="39" name="Slide Number Placeholder 5"/>
          <p:cNvSpPr txBox="1"/>
          <p:nvPr/>
        </p:nvSpPr>
        <p:spPr>
          <a:xfrm>
            <a:off x="2945509" y="1945593"/>
            <a:ext cx="1032912" cy="1107996"/>
          </a:xfrm>
          <a:prstGeom prst="rect">
            <a:avLst/>
          </a:prstGeom>
          <a:effectLst>
            <a:outerShdw blurRad="50800" dist="38100" dir="5400000" algn="t" rotWithShape="0">
              <a:prstClr val="black">
                <a:alpha val="40000"/>
              </a:prstClr>
            </a:outerShdw>
          </a:effectLst>
        </p:spPr>
        <p:txBody>
          <a:bodyPr vert="horz" wrap="square" lIns="0" tIns="0" rIns="0" bIns="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800">
              <a:defRPr/>
            </a:pPr>
            <a:r>
              <a:rPr lang="zh-CN" alt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rPr>
              <a:t>算</a:t>
            </a:r>
            <a:endParaRPr 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endParaRPr>
          </a:p>
        </p:txBody>
      </p:sp>
      <p:sp>
        <p:nvSpPr>
          <p:cNvPr id="40" name="Slide Number Placeholder 5"/>
          <p:cNvSpPr txBox="1"/>
          <p:nvPr/>
        </p:nvSpPr>
        <p:spPr>
          <a:xfrm>
            <a:off x="3808933" y="1945593"/>
            <a:ext cx="1032912" cy="1107996"/>
          </a:xfrm>
          <a:prstGeom prst="rect">
            <a:avLst/>
          </a:prstGeom>
          <a:effectLst>
            <a:outerShdw blurRad="50800" dist="38100" dir="5400000" algn="t" rotWithShape="0">
              <a:prstClr val="black">
                <a:alpha val="40000"/>
              </a:prstClr>
            </a:outerShdw>
          </a:effectLst>
        </p:spPr>
        <p:txBody>
          <a:bodyPr vert="horz" wrap="square" lIns="0" tIns="0" rIns="0" bIns="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800">
              <a:defRPr/>
            </a:pPr>
            <a:r>
              <a:rPr lang="zh-CN" alt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rPr>
              <a:t>法</a:t>
            </a:r>
            <a:endParaRPr 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endParaRPr>
          </a:p>
        </p:txBody>
      </p:sp>
    </p:spTree>
    <p:extLst>
      <p:ext uri="{BB962C8B-B14F-4D97-AF65-F5344CB8AC3E}">
        <p14:creationId xmlns:p14="http://schemas.microsoft.com/office/powerpoint/2010/main" val="361133085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35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45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55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53" presetClass="entr" presetSubtype="16" fill="hold" grpId="0" nodeType="withEffect">
                                  <p:stCondLst>
                                    <p:cond delay="65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par>
                                <p:cTn id="22" presetID="53" presetClass="entr" presetSubtype="16" fill="hold" grpId="0" nodeType="withEffect">
                                  <p:stCondLst>
                                    <p:cond delay="750"/>
                                  </p:stCondLst>
                                  <p:childTnLst>
                                    <p:set>
                                      <p:cBhvr>
                                        <p:cTn id="23" dur="1" fill="hold">
                                          <p:stCondLst>
                                            <p:cond delay="0"/>
                                          </p:stCondLst>
                                        </p:cTn>
                                        <p:tgtEl>
                                          <p:spTgt spid="42"/>
                                        </p:tgtEl>
                                        <p:attrNameLst>
                                          <p:attrName>style.visibility</p:attrName>
                                        </p:attrNameLst>
                                      </p:cBhvr>
                                      <p:to>
                                        <p:strVal val="visible"/>
                                      </p:to>
                                    </p:set>
                                    <p:anim calcmode="lin" valueType="num">
                                      <p:cBhvr>
                                        <p:cTn id="24" dur="500" fill="hold"/>
                                        <p:tgtEl>
                                          <p:spTgt spid="42"/>
                                        </p:tgtEl>
                                        <p:attrNameLst>
                                          <p:attrName>ppt_w</p:attrName>
                                        </p:attrNameLst>
                                      </p:cBhvr>
                                      <p:tavLst>
                                        <p:tav tm="0">
                                          <p:val>
                                            <p:fltVal val="0"/>
                                          </p:val>
                                        </p:tav>
                                        <p:tav tm="100000">
                                          <p:val>
                                            <p:strVal val="#ppt_w"/>
                                          </p:val>
                                        </p:tav>
                                      </p:tavLst>
                                    </p:anim>
                                    <p:anim calcmode="lin" valueType="num">
                                      <p:cBhvr>
                                        <p:cTn id="25" dur="500" fill="hold"/>
                                        <p:tgtEl>
                                          <p:spTgt spid="42"/>
                                        </p:tgtEl>
                                        <p:attrNameLst>
                                          <p:attrName>ppt_h</p:attrName>
                                        </p:attrNameLst>
                                      </p:cBhvr>
                                      <p:tavLst>
                                        <p:tav tm="0">
                                          <p:val>
                                            <p:fltVal val="0"/>
                                          </p:val>
                                        </p:tav>
                                        <p:tav tm="100000">
                                          <p:val>
                                            <p:strVal val="#ppt_h"/>
                                          </p:val>
                                        </p:tav>
                                      </p:tavLst>
                                    </p:anim>
                                    <p:animEffect transition="in" filter="fade">
                                      <p:cBhvr>
                                        <p:cTn id="26" dur="500"/>
                                        <p:tgtEl>
                                          <p:spTgt spid="42"/>
                                        </p:tgtEl>
                                      </p:cBhvr>
                                    </p:animEffect>
                                  </p:childTnLst>
                                </p:cTn>
                              </p:par>
                              <p:par>
                                <p:cTn id="27" presetID="53" presetClass="entr" presetSubtype="16" fill="hold" grpId="0" nodeType="withEffect">
                                  <p:stCondLst>
                                    <p:cond delay="850"/>
                                  </p:stCondLst>
                                  <p:childTnLst>
                                    <p:set>
                                      <p:cBhvr>
                                        <p:cTn id="28" dur="1" fill="hold">
                                          <p:stCondLst>
                                            <p:cond delay="0"/>
                                          </p:stCondLst>
                                        </p:cTn>
                                        <p:tgtEl>
                                          <p:spTgt spid="44"/>
                                        </p:tgtEl>
                                        <p:attrNameLst>
                                          <p:attrName>style.visibility</p:attrName>
                                        </p:attrNameLst>
                                      </p:cBhvr>
                                      <p:to>
                                        <p:strVal val="visible"/>
                                      </p:to>
                                    </p:set>
                                    <p:anim calcmode="lin" valueType="num">
                                      <p:cBhvr>
                                        <p:cTn id="29" dur="500" fill="hold"/>
                                        <p:tgtEl>
                                          <p:spTgt spid="44"/>
                                        </p:tgtEl>
                                        <p:attrNameLst>
                                          <p:attrName>ppt_w</p:attrName>
                                        </p:attrNameLst>
                                      </p:cBhvr>
                                      <p:tavLst>
                                        <p:tav tm="0">
                                          <p:val>
                                            <p:fltVal val="0"/>
                                          </p:val>
                                        </p:tav>
                                        <p:tav tm="100000">
                                          <p:val>
                                            <p:strVal val="#ppt_w"/>
                                          </p:val>
                                        </p:tav>
                                      </p:tavLst>
                                    </p:anim>
                                    <p:anim calcmode="lin" valueType="num">
                                      <p:cBhvr>
                                        <p:cTn id="30" dur="500" fill="hold"/>
                                        <p:tgtEl>
                                          <p:spTgt spid="44"/>
                                        </p:tgtEl>
                                        <p:attrNameLst>
                                          <p:attrName>ppt_h</p:attrName>
                                        </p:attrNameLst>
                                      </p:cBhvr>
                                      <p:tavLst>
                                        <p:tav tm="0">
                                          <p:val>
                                            <p:fltVal val="0"/>
                                          </p:val>
                                        </p:tav>
                                        <p:tav tm="100000">
                                          <p:val>
                                            <p:strVal val="#ppt_h"/>
                                          </p:val>
                                        </p:tav>
                                      </p:tavLst>
                                    </p:anim>
                                    <p:animEffect transition="in" filter="fade">
                                      <p:cBhvr>
                                        <p:cTn id="31" dur="500"/>
                                        <p:tgtEl>
                                          <p:spTgt spid="44"/>
                                        </p:tgtEl>
                                      </p:cBhvr>
                                    </p:animEffect>
                                  </p:childTnLst>
                                </p:cTn>
                              </p:par>
                              <p:par>
                                <p:cTn id="32" presetID="53" presetClass="entr" presetSubtype="16" fill="hold" grpId="0" nodeType="withEffect">
                                  <p:stCondLst>
                                    <p:cond delay="950"/>
                                  </p:stCondLst>
                                  <p:childTnLst>
                                    <p:set>
                                      <p:cBhvr>
                                        <p:cTn id="33" dur="1" fill="hold">
                                          <p:stCondLst>
                                            <p:cond delay="0"/>
                                          </p:stCondLst>
                                        </p:cTn>
                                        <p:tgtEl>
                                          <p:spTgt spid="43"/>
                                        </p:tgtEl>
                                        <p:attrNameLst>
                                          <p:attrName>style.visibility</p:attrName>
                                        </p:attrNameLst>
                                      </p:cBhvr>
                                      <p:to>
                                        <p:strVal val="visible"/>
                                      </p:to>
                                    </p:set>
                                    <p:anim calcmode="lin" valueType="num">
                                      <p:cBhvr>
                                        <p:cTn id="34" dur="500" fill="hold"/>
                                        <p:tgtEl>
                                          <p:spTgt spid="43"/>
                                        </p:tgtEl>
                                        <p:attrNameLst>
                                          <p:attrName>ppt_w</p:attrName>
                                        </p:attrNameLst>
                                      </p:cBhvr>
                                      <p:tavLst>
                                        <p:tav tm="0">
                                          <p:val>
                                            <p:fltVal val="0"/>
                                          </p:val>
                                        </p:tav>
                                        <p:tav tm="100000">
                                          <p:val>
                                            <p:strVal val="#ppt_w"/>
                                          </p:val>
                                        </p:tav>
                                      </p:tavLst>
                                    </p:anim>
                                    <p:anim calcmode="lin" valueType="num">
                                      <p:cBhvr>
                                        <p:cTn id="35" dur="500" fill="hold"/>
                                        <p:tgtEl>
                                          <p:spTgt spid="43"/>
                                        </p:tgtEl>
                                        <p:attrNameLst>
                                          <p:attrName>ppt_h</p:attrName>
                                        </p:attrNameLst>
                                      </p:cBhvr>
                                      <p:tavLst>
                                        <p:tav tm="0">
                                          <p:val>
                                            <p:fltVal val="0"/>
                                          </p:val>
                                        </p:tav>
                                        <p:tav tm="100000">
                                          <p:val>
                                            <p:strVal val="#ppt_h"/>
                                          </p:val>
                                        </p:tav>
                                      </p:tavLst>
                                    </p:anim>
                                    <p:animEffect transition="in" filter="fade">
                                      <p:cBhvr>
                                        <p:cTn id="36" dur="500"/>
                                        <p:tgtEl>
                                          <p:spTgt spid="43"/>
                                        </p:tgtEl>
                                      </p:cBhvr>
                                    </p:animEffect>
                                  </p:childTnLst>
                                </p:cTn>
                              </p:par>
                              <p:par>
                                <p:cTn id="37" presetID="53" presetClass="entr" presetSubtype="16" fill="hold" grpId="0" nodeType="withEffect">
                                  <p:stCondLst>
                                    <p:cond delay="1000"/>
                                  </p:stCondLst>
                                  <p:childTnLst>
                                    <p:set>
                                      <p:cBhvr>
                                        <p:cTn id="38" dur="1" fill="hold">
                                          <p:stCondLst>
                                            <p:cond delay="0"/>
                                          </p:stCondLst>
                                        </p:cTn>
                                        <p:tgtEl>
                                          <p:spTgt spid="46"/>
                                        </p:tgtEl>
                                        <p:attrNameLst>
                                          <p:attrName>style.visibility</p:attrName>
                                        </p:attrNameLst>
                                      </p:cBhvr>
                                      <p:to>
                                        <p:strVal val="visible"/>
                                      </p:to>
                                    </p:set>
                                    <p:anim calcmode="lin" valueType="num">
                                      <p:cBhvr>
                                        <p:cTn id="39" dur="500" fill="hold"/>
                                        <p:tgtEl>
                                          <p:spTgt spid="46"/>
                                        </p:tgtEl>
                                        <p:attrNameLst>
                                          <p:attrName>ppt_w</p:attrName>
                                        </p:attrNameLst>
                                      </p:cBhvr>
                                      <p:tavLst>
                                        <p:tav tm="0">
                                          <p:val>
                                            <p:fltVal val="0"/>
                                          </p:val>
                                        </p:tav>
                                        <p:tav tm="100000">
                                          <p:val>
                                            <p:strVal val="#ppt_w"/>
                                          </p:val>
                                        </p:tav>
                                      </p:tavLst>
                                    </p:anim>
                                    <p:anim calcmode="lin" valueType="num">
                                      <p:cBhvr>
                                        <p:cTn id="40" dur="500" fill="hold"/>
                                        <p:tgtEl>
                                          <p:spTgt spid="46"/>
                                        </p:tgtEl>
                                        <p:attrNameLst>
                                          <p:attrName>ppt_h</p:attrName>
                                        </p:attrNameLst>
                                      </p:cBhvr>
                                      <p:tavLst>
                                        <p:tav tm="0">
                                          <p:val>
                                            <p:fltVal val="0"/>
                                          </p:val>
                                        </p:tav>
                                        <p:tav tm="100000">
                                          <p:val>
                                            <p:strVal val="#ppt_h"/>
                                          </p:val>
                                        </p:tav>
                                      </p:tavLst>
                                    </p:anim>
                                    <p:animEffect transition="in" filter="fade">
                                      <p:cBhvr>
                                        <p:cTn id="4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37" grpId="0"/>
      <p:bldP spid="38" grpId="0"/>
      <p:bldP spid="39" grpId="0"/>
      <p:bldP spid="4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719667" y="295626"/>
            <a:ext cx="2717800" cy="340143"/>
          </a:xfrm>
        </p:spPr>
        <p:txBody>
          <a:bodyPr>
            <a:noAutofit/>
          </a:bodyPr>
          <a:lstStyle/>
          <a:p>
            <a:r>
              <a:rPr lang="zh-CN" altLang="en-US" sz="2400" dirty="0">
                <a:latin typeface="字魂35号-经典雅黑" pitchFamily="2" charset="-122"/>
                <a:ea typeface="字魂35号-经典雅黑" pitchFamily="2" charset="-122"/>
                <a:sym typeface="Arial"/>
              </a:rPr>
              <a:t>线性拟合</a:t>
            </a:r>
            <a:endParaRPr lang="en-US" sz="2400" dirty="0">
              <a:latin typeface="字魂35号-经典雅黑" pitchFamily="2" charset="-122"/>
              <a:ea typeface="字魂35号-经典雅黑" pitchFamily="2" charset="-122"/>
              <a:sym typeface="Arial"/>
            </a:endParaRPr>
          </a:p>
        </p:txBody>
      </p:sp>
      <p:sp>
        <p:nvSpPr>
          <p:cNvPr id="12" name="Text Placeholder 2">
            <a:extLst>
              <a:ext uri="{FF2B5EF4-FFF2-40B4-BE49-F238E27FC236}">
                <a16:creationId xmlns:a16="http://schemas.microsoft.com/office/drawing/2014/main" id="{38F2E390-641E-5B02-B4B4-D3E0AE84BD0F}"/>
              </a:ext>
            </a:extLst>
          </p:cNvPr>
          <p:cNvSpPr txBox="1">
            <a:spLocks/>
          </p:cNvSpPr>
          <p:nvPr/>
        </p:nvSpPr>
        <p:spPr>
          <a:xfrm>
            <a:off x="719667" y="635769"/>
            <a:ext cx="3852333" cy="4507731"/>
          </a:xfrm>
          <a:prstGeom prst="rect">
            <a:avLst/>
          </a:prstGeom>
        </p:spPr>
        <p:txBody>
          <a:bodyPr lIns="68580" tIns="34290" rIns="68580" bIns="34290">
            <a:noAutofit/>
          </a:bodyPr>
          <a:lstStyle>
            <a:lvl1pPr marL="0" indent="0" algn="l" defTabSz="685165"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panose="020F0502020204030203"/>
                <a:ea typeface="Open Sans Light" panose="020B0306030504020204" pitchFamily="34" charset="0"/>
                <a:cs typeface="Lato Regular" panose="020F0502020204030203"/>
              </a:defRPr>
            </a:lvl1pPr>
            <a:lvl2pPr marL="5143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sz="1400" b="1" dirty="0">
                <a:solidFill>
                  <a:srgbClr val="3C4043"/>
                </a:solidFill>
                <a:latin typeface="Inter"/>
              </a:rPr>
              <a:t>均方误差（</a:t>
            </a:r>
            <a:r>
              <a:rPr lang="en-US" altLang="zh-CN" sz="1400" b="1" dirty="0">
                <a:solidFill>
                  <a:srgbClr val="3C4043"/>
                </a:solidFill>
                <a:latin typeface="Inter"/>
              </a:rPr>
              <a:t>Mean Squared Error</a:t>
            </a:r>
            <a:r>
              <a:rPr lang="zh-CN" altLang="en-US" sz="1400" b="1" dirty="0">
                <a:solidFill>
                  <a:srgbClr val="3C4043"/>
                </a:solidFill>
                <a:latin typeface="Inter"/>
              </a:rPr>
              <a:t>，</a:t>
            </a:r>
            <a:r>
              <a:rPr lang="en-US" altLang="zh-CN" sz="1400" b="1" dirty="0">
                <a:solidFill>
                  <a:srgbClr val="3C4043"/>
                </a:solidFill>
                <a:latin typeface="Inter"/>
              </a:rPr>
              <a:t>MSE</a:t>
            </a:r>
            <a:r>
              <a:rPr lang="zh-CN" altLang="en-US" sz="1400" b="1" dirty="0">
                <a:solidFill>
                  <a:srgbClr val="3C4043"/>
                </a:solidFill>
                <a:latin typeface="Inter"/>
              </a:rPr>
              <a:t>）</a:t>
            </a:r>
          </a:p>
          <a:p>
            <a:r>
              <a:rPr lang="zh-CN" altLang="en-US" sz="1400" dirty="0">
                <a:solidFill>
                  <a:srgbClr val="3C4043"/>
                </a:solidFill>
                <a:latin typeface="Inter"/>
              </a:rPr>
              <a:t>用于度量预测值与真实值之间的平均平方差。</a:t>
            </a:r>
            <a:r>
              <a:rPr lang="en-US" altLang="zh-CN" sz="1400" dirty="0">
                <a:solidFill>
                  <a:srgbClr val="3C4043"/>
                </a:solidFill>
                <a:latin typeface="Inter"/>
              </a:rPr>
              <a:t>MSE</a:t>
            </a:r>
            <a:r>
              <a:rPr lang="zh-CN" altLang="en-US" sz="1400" dirty="0">
                <a:solidFill>
                  <a:srgbClr val="3C4043"/>
                </a:solidFill>
                <a:latin typeface="Inter"/>
              </a:rPr>
              <a:t>越小，表示模型的预测越准确。</a:t>
            </a:r>
            <a:endParaRPr lang="en-US" altLang="zh-CN" sz="1400" dirty="0">
              <a:solidFill>
                <a:srgbClr val="3C4043"/>
              </a:solidFill>
              <a:latin typeface="Inter"/>
            </a:endParaRPr>
          </a:p>
          <a:p>
            <a:r>
              <a:rPr lang="zh-CN" altLang="en-US" sz="1400" b="1" dirty="0">
                <a:solidFill>
                  <a:srgbClr val="3C4043"/>
                </a:solidFill>
                <a:latin typeface="Inter"/>
              </a:rPr>
              <a:t>决定系数（</a:t>
            </a:r>
            <a:r>
              <a:rPr lang="en-US" altLang="zh-CN" sz="1400" b="1" dirty="0">
                <a:solidFill>
                  <a:srgbClr val="3C4043"/>
                </a:solidFill>
                <a:latin typeface="Inter"/>
              </a:rPr>
              <a:t>Coefficient of Determination</a:t>
            </a:r>
            <a:r>
              <a:rPr lang="zh-CN" altLang="en-US" sz="1400" b="1" dirty="0">
                <a:solidFill>
                  <a:srgbClr val="3C4043"/>
                </a:solidFill>
                <a:latin typeface="Inter"/>
              </a:rPr>
              <a:t>，</a:t>
            </a:r>
            <a:r>
              <a:rPr lang="en-US" altLang="zh-CN" sz="1400" b="1" dirty="0">
                <a:solidFill>
                  <a:srgbClr val="3C4043"/>
                </a:solidFill>
                <a:latin typeface="Inter"/>
              </a:rPr>
              <a:t>R-squared</a:t>
            </a:r>
            <a:r>
              <a:rPr lang="zh-CN" altLang="en-US" sz="1400" b="1" dirty="0">
                <a:solidFill>
                  <a:srgbClr val="3C4043"/>
                </a:solidFill>
                <a:latin typeface="Inter"/>
              </a:rPr>
              <a:t>）</a:t>
            </a:r>
          </a:p>
          <a:p>
            <a:r>
              <a:rPr lang="zh-CN" altLang="en-US" sz="1400" dirty="0">
                <a:solidFill>
                  <a:srgbClr val="3C4043"/>
                </a:solidFill>
                <a:latin typeface="Inter"/>
              </a:rPr>
              <a:t>衡量模型对目标变量变异性的解释程度，取值范围在</a:t>
            </a:r>
            <a:r>
              <a:rPr lang="en-US" altLang="zh-CN" sz="1400" dirty="0">
                <a:solidFill>
                  <a:srgbClr val="3C4043"/>
                </a:solidFill>
                <a:latin typeface="Inter"/>
              </a:rPr>
              <a:t>0</a:t>
            </a:r>
            <a:r>
              <a:rPr lang="zh-CN" altLang="en-US" sz="1400" dirty="0">
                <a:solidFill>
                  <a:srgbClr val="3C4043"/>
                </a:solidFill>
                <a:latin typeface="Inter"/>
              </a:rPr>
              <a:t>到</a:t>
            </a:r>
            <a:r>
              <a:rPr lang="en-US" altLang="zh-CN" sz="1400" dirty="0">
                <a:solidFill>
                  <a:srgbClr val="3C4043"/>
                </a:solidFill>
                <a:latin typeface="Inter"/>
              </a:rPr>
              <a:t>1</a:t>
            </a:r>
            <a:r>
              <a:rPr lang="zh-CN" altLang="en-US" sz="1400" dirty="0">
                <a:solidFill>
                  <a:srgbClr val="3C4043"/>
                </a:solidFill>
                <a:latin typeface="Inter"/>
              </a:rPr>
              <a:t>之间，越接近</a:t>
            </a:r>
            <a:r>
              <a:rPr lang="en-US" altLang="zh-CN" sz="1400" dirty="0">
                <a:solidFill>
                  <a:srgbClr val="3C4043"/>
                </a:solidFill>
                <a:latin typeface="Inter"/>
              </a:rPr>
              <a:t>1</a:t>
            </a:r>
            <a:r>
              <a:rPr lang="zh-CN" altLang="en-US" sz="1400" dirty="0">
                <a:solidFill>
                  <a:srgbClr val="3C4043"/>
                </a:solidFill>
                <a:latin typeface="Inter"/>
              </a:rPr>
              <a:t>表示模型性能越好。</a:t>
            </a:r>
            <a:endParaRPr lang="en-US" altLang="zh-CN" sz="1400" dirty="0">
              <a:solidFill>
                <a:srgbClr val="3C4043"/>
              </a:solidFill>
              <a:latin typeface="Inter"/>
            </a:endParaRPr>
          </a:p>
        </p:txBody>
      </p:sp>
      <p:pic>
        <p:nvPicPr>
          <p:cNvPr id="5" name="图片 4">
            <a:extLst>
              <a:ext uri="{FF2B5EF4-FFF2-40B4-BE49-F238E27FC236}">
                <a16:creationId xmlns:a16="http://schemas.microsoft.com/office/drawing/2014/main" id="{365C769C-DC08-CA95-8F03-79EAC72B7F50}"/>
              </a:ext>
            </a:extLst>
          </p:cNvPr>
          <p:cNvPicPr>
            <a:picLocks noChangeAspect="1"/>
          </p:cNvPicPr>
          <p:nvPr/>
        </p:nvPicPr>
        <p:blipFill>
          <a:blip r:embed="rId3"/>
          <a:stretch>
            <a:fillRect/>
          </a:stretch>
        </p:blipFill>
        <p:spPr>
          <a:xfrm>
            <a:off x="5706535" y="1"/>
            <a:ext cx="3437465" cy="2570325"/>
          </a:xfrm>
          <a:prstGeom prst="rect">
            <a:avLst/>
          </a:prstGeom>
        </p:spPr>
      </p:pic>
      <p:pic>
        <p:nvPicPr>
          <p:cNvPr id="7" name="图片 6">
            <a:extLst>
              <a:ext uri="{FF2B5EF4-FFF2-40B4-BE49-F238E27FC236}">
                <a16:creationId xmlns:a16="http://schemas.microsoft.com/office/drawing/2014/main" id="{51018A11-8580-0531-591B-97970F1B01E9}"/>
              </a:ext>
            </a:extLst>
          </p:cNvPr>
          <p:cNvPicPr>
            <a:picLocks noChangeAspect="1"/>
          </p:cNvPicPr>
          <p:nvPr/>
        </p:nvPicPr>
        <p:blipFill>
          <a:blip r:embed="rId4"/>
          <a:stretch>
            <a:fillRect/>
          </a:stretch>
        </p:blipFill>
        <p:spPr>
          <a:xfrm>
            <a:off x="5753100" y="2573174"/>
            <a:ext cx="3390900" cy="2570326"/>
          </a:xfrm>
          <a:prstGeom prst="rect">
            <a:avLst/>
          </a:prstGeom>
        </p:spPr>
      </p:pic>
    </p:spTree>
    <p:extLst>
      <p:ext uri="{BB962C8B-B14F-4D97-AF65-F5344CB8AC3E}">
        <p14:creationId xmlns:p14="http://schemas.microsoft.com/office/powerpoint/2010/main" val="153271312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par>
                                <p:cTn id="11" presetID="2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16" presetClass="entr" presetSubtype="21"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9" name="Text Placeholder 28"/>
          <p:cNvSpPr>
            <a:spLocks noGrp="1"/>
          </p:cNvSpPr>
          <p:nvPr>
            <p:ph type="body" sz="quarter" idx="27"/>
          </p:nvPr>
        </p:nvSpPr>
        <p:spPr>
          <a:xfrm>
            <a:off x="0" y="3836876"/>
            <a:ext cx="2263139" cy="972194"/>
          </a:xfrm>
        </p:spPr>
        <p:txBody>
          <a:bodyPr/>
          <a:lstStyle/>
          <a:p>
            <a:r>
              <a:rPr lang="en-US" altLang="zh-CN" dirty="0">
                <a:latin typeface="Arial"/>
                <a:ea typeface="微软雅黑"/>
                <a:sym typeface="Arial"/>
              </a:rPr>
              <a:t>Degree</a:t>
            </a:r>
            <a:r>
              <a:rPr lang="zh-CN" altLang="en-US" dirty="0">
                <a:latin typeface="Arial"/>
                <a:ea typeface="微软雅黑"/>
                <a:sym typeface="Arial"/>
              </a:rPr>
              <a:t>：</a:t>
            </a:r>
            <a:r>
              <a:rPr lang="en-US" altLang="zh-CN" dirty="0">
                <a:latin typeface="Arial"/>
                <a:ea typeface="微软雅黑"/>
                <a:sym typeface="Arial"/>
              </a:rPr>
              <a:t>1</a:t>
            </a:r>
          </a:p>
          <a:p>
            <a:r>
              <a:rPr lang="en-US" altLang="zh-CN" dirty="0">
                <a:latin typeface="Arial"/>
                <a:ea typeface="微软雅黑"/>
                <a:sym typeface="Arial"/>
              </a:rPr>
              <a:t>Training Time: 0.00 seconds</a:t>
            </a:r>
          </a:p>
          <a:p>
            <a:r>
              <a:rPr lang="en-US" altLang="zh-CN" dirty="0">
                <a:latin typeface="Arial"/>
                <a:ea typeface="微软雅黑"/>
                <a:sym typeface="Arial"/>
              </a:rPr>
              <a:t>Mean Squared Error (MSE): 2.08</a:t>
            </a:r>
          </a:p>
          <a:p>
            <a:r>
              <a:rPr lang="en-US" altLang="zh-CN" dirty="0">
                <a:latin typeface="Arial"/>
                <a:ea typeface="微软雅黑"/>
                <a:sym typeface="Arial"/>
              </a:rPr>
              <a:t>R-squared (R2): 0.98</a:t>
            </a:r>
            <a:endParaRPr lang="zh-CN" altLang="en-US" dirty="0">
              <a:latin typeface="Arial"/>
              <a:ea typeface="微软雅黑"/>
              <a:sym typeface="Arial"/>
            </a:endParaRPr>
          </a:p>
        </p:txBody>
      </p:sp>
      <p:sp>
        <p:nvSpPr>
          <p:cNvPr id="35" name="Text Placeholder 34"/>
          <p:cNvSpPr>
            <a:spLocks noGrp="1"/>
          </p:cNvSpPr>
          <p:nvPr>
            <p:ph type="body" sz="quarter" idx="29"/>
          </p:nvPr>
        </p:nvSpPr>
        <p:spPr>
          <a:xfrm>
            <a:off x="2286000" y="3836876"/>
            <a:ext cx="2308861" cy="972194"/>
          </a:xfrm>
        </p:spPr>
        <p:txBody>
          <a:bodyPr/>
          <a:lstStyle/>
          <a:p>
            <a:r>
              <a:rPr lang="en-US" altLang="zh-CN" dirty="0">
                <a:latin typeface="Arial"/>
                <a:ea typeface="微软雅黑"/>
                <a:sym typeface="Arial"/>
              </a:rPr>
              <a:t>Degree</a:t>
            </a:r>
            <a:r>
              <a:rPr lang="zh-CN" altLang="en-US" dirty="0">
                <a:latin typeface="Arial"/>
                <a:ea typeface="微软雅黑"/>
                <a:sym typeface="Arial"/>
              </a:rPr>
              <a:t>：</a:t>
            </a:r>
            <a:r>
              <a:rPr lang="en-US" altLang="zh-CN" dirty="0">
                <a:latin typeface="Arial"/>
                <a:ea typeface="微软雅黑"/>
                <a:sym typeface="Arial"/>
              </a:rPr>
              <a:t>2</a:t>
            </a:r>
          </a:p>
          <a:p>
            <a:r>
              <a:rPr lang="en-US" altLang="zh-CN" dirty="0">
                <a:latin typeface="Arial"/>
                <a:ea typeface="微软雅黑"/>
                <a:sym typeface="Arial"/>
              </a:rPr>
              <a:t>Training Time: 0.06 seconds</a:t>
            </a:r>
          </a:p>
          <a:p>
            <a:r>
              <a:rPr lang="en-US" altLang="zh-CN" dirty="0">
                <a:latin typeface="Arial"/>
                <a:ea typeface="微软雅黑"/>
                <a:sym typeface="Arial"/>
              </a:rPr>
              <a:t>Mean Squared Error (MSE): 1.04</a:t>
            </a:r>
          </a:p>
          <a:p>
            <a:r>
              <a:rPr lang="en-US" altLang="zh-CN" dirty="0">
                <a:latin typeface="Arial"/>
                <a:ea typeface="微软雅黑"/>
                <a:sym typeface="Arial"/>
              </a:rPr>
              <a:t>R-squared (R2): 0.99</a:t>
            </a:r>
            <a:endParaRPr lang="zh-CN" altLang="en-US" dirty="0">
              <a:latin typeface="Arial"/>
              <a:ea typeface="微软雅黑"/>
              <a:sym typeface="Arial"/>
            </a:endParaRPr>
          </a:p>
        </p:txBody>
      </p:sp>
      <p:sp>
        <p:nvSpPr>
          <p:cNvPr id="17" name="Text Placeholder 16"/>
          <p:cNvSpPr>
            <a:spLocks noGrp="1"/>
          </p:cNvSpPr>
          <p:nvPr>
            <p:ph type="body" sz="quarter" idx="31"/>
          </p:nvPr>
        </p:nvSpPr>
        <p:spPr>
          <a:xfrm>
            <a:off x="4594861" y="3836876"/>
            <a:ext cx="2237511" cy="972194"/>
          </a:xfrm>
        </p:spPr>
        <p:txBody>
          <a:bodyPr/>
          <a:lstStyle/>
          <a:p>
            <a:r>
              <a:rPr lang="en-US" altLang="zh-CN" dirty="0">
                <a:latin typeface="Arial"/>
                <a:ea typeface="微软雅黑"/>
                <a:sym typeface="Arial"/>
              </a:rPr>
              <a:t>Degree</a:t>
            </a:r>
            <a:r>
              <a:rPr lang="zh-CN" altLang="en-US" dirty="0">
                <a:latin typeface="Arial"/>
                <a:ea typeface="微软雅黑"/>
                <a:sym typeface="Arial"/>
              </a:rPr>
              <a:t>：</a:t>
            </a:r>
            <a:r>
              <a:rPr lang="en-US" altLang="zh-CN" dirty="0">
                <a:latin typeface="Arial"/>
                <a:ea typeface="微软雅黑"/>
                <a:sym typeface="Arial"/>
              </a:rPr>
              <a:t>3</a:t>
            </a:r>
          </a:p>
          <a:p>
            <a:r>
              <a:rPr lang="en-US" altLang="zh-CN" dirty="0">
                <a:latin typeface="Arial"/>
                <a:ea typeface="微软雅黑"/>
                <a:sym typeface="Arial"/>
              </a:rPr>
              <a:t>Training Time: 0.92 seconds</a:t>
            </a:r>
          </a:p>
          <a:p>
            <a:r>
              <a:rPr lang="en-US" altLang="zh-CN" dirty="0">
                <a:latin typeface="Arial"/>
                <a:ea typeface="微软雅黑"/>
                <a:sym typeface="Arial"/>
              </a:rPr>
              <a:t>Mean Squared Error (MSE): 17.46</a:t>
            </a:r>
          </a:p>
          <a:p>
            <a:r>
              <a:rPr lang="en-US" altLang="zh-CN" dirty="0">
                <a:latin typeface="Arial"/>
                <a:ea typeface="微软雅黑"/>
                <a:sym typeface="Arial"/>
              </a:rPr>
              <a:t>R-squared (R2): 0.81</a:t>
            </a:r>
          </a:p>
        </p:txBody>
      </p:sp>
      <p:sp>
        <p:nvSpPr>
          <p:cNvPr id="19" name="Text Placeholder 18"/>
          <p:cNvSpPr>
            <a:spLocks noGrp="1"/>
          </p:cNvSpPr>
          <p:nvPr>
            <p:ph type="body" sz="quarter" idx="33"/>
          </p:nvPr>
        </p:nvSpPr>
        <p:spPr>
          <a:xfrm>
            <a:off x="6880861" y="3836876"/>
            <a:ext cx="2260372" cy="972194"/>
          </a:xfrm>
        </p:spPr>
        <p:txBody>
          <a:bodyPr/>
          <a:lstStyle/>
          <a:p>
            <a:r>
              <a:rPr lang="en-US" altLang="zh-CN" dirty="0">
                <a:latin typeface="Arial"/>
                <a:ea typeface="微软雅黑"/>
                <a:sym typeface="Arial"/>
              </a:rPr>
              <a:t>Degree</a:t>
            </a:r>
            <a:r>
              <a:rPr lang="zh-CN" altLang="en-US" dirty="0">
                <a:latin typeface="Arial"/>
                <a:ea typeface="微软雅黑"/>
                <a:sym typeface="Arial"/>
              </a:rPr>
              <a:t>：</a:t>
            </a:r>
            <a:r>
              <a:rPr lang="en-US" altLang="zh-CN" dirty="0">
                <a:latin typeface="Arial"/>
                <a:ea typeface="微软雅黑"/>
                <a:sym typeface="Arial"/>
              </a:rPr>
              <a:t>4</a:t>
            </a:r>
          </a:p>
          <a:p>
            <a:r>
              <a:rPr lang="en-US" altLang="zh-CN" dirty="0">
                <a:latin typeface="Arial"/>
                <a:ea typeface="微软雅黑"/>
                <a:sym typeface="Arial"/>
              </a:rPr>
              <a:t>Training Time: 7.37 seconds</a:t>
            </a:r>
          </a:p>
          <a:p>
            <a:r>
              <a:rPr lang="en-US" altLang="zh-CN" dirty="0">
                <a:latin typeface="Arial"/>
                <a:ea typeface="微软雅黑"/>
                <a:sym typeface="Arial"/>
              </a:rPr>
              <a:t>Mean Squared Error (MSE): 155.02</a:t>
            </a:r>
          </a:p>
          <a:p>
            <a:r>
              <a:rPr lang="en-US" altLang="zh-CN" dirty="0">
                <a:latin typeface="Arial"/>
                <a:ea typeface="微软雅黑"/>
                <a:sym typeface="Arial"/>
              </a:rPr>
              <a:t>R-squared (R2): 0.65</a:t>
            </a:r>
            <a:endParaRPr lang="zh-CN" altLang="en-US" dirty="0">
              <a:latin typeface="Arial"/>
              <a:ea typeface="微软雅黑"/>
              <a:sym typeface="Arial"/>
            </a:endParaRPr>
          </a:p>
        </p:txBody>
      </p:sp>
      <p:sp>
        <p:nvSpPr>
          <p:cNvPr id="20" name="文本框 19">
            <a:extLst>
              <a:ext uri="{FF2B5EF4-FFF2-40B4-BE49-F238E27FC236}">
                <a16:creationId xmlns:a16="http://schemas.microsoft.com/office/drawing/2014/main" id="{0AE9AF9B-8FF5-B77A-AE1F-7E8D62486870}"/>
              </a:ext>
            </a:extLst>
          </p:cNvPr>
          <p:cNvSpPr txBox="1"/>
          <p:nvPr/>
        </p:nvSpPr>
        <p:spPr>
          <a:xfrm>
            <a:off x="0" y="0"/>
            <a:ext cx="2308861" cy="1918438"/>
          </a:xfrm>
          <a:prstGeom prst="rect">
            <a:avLst/>
          </a:prstGeom>
          <a:blipFill>
            <a:blip r:embed="rId3"/>
            <a:stretch>
              <a:fillRect/>
            </a:stretch>
          </a:blipFill>
        </p:spPr>
        <p:txBody>
          <a:bodyPr wrap="square" rtlCol="0">
            <a:spAutoFit/>
          </a:bodyPr>
          <a:lstStyle/>
          <a:p>
            <a:endParaRPr lang="zh-CN" altLang="en-US" dirty="0"/>
          </a:p>
        </p:txBody>
      </p:sp>
      <p:sp>
        <p:nvSpPr>
          <p:cNvPr id="21" name="文本框 20">
            <a:extLst>
              <a:ext uri="{FF2B5EF4-FFF2-40B4-BE49-F238E27FC236}">
                <a16:creationId xmlns:a16="http://schemas.microsoft.com/office/drawing/2014/main" id="{B39138B3-C01B-75A8-4F79-D7D5E9F24FB8}"/>
              </a:ext>
            </a:extLst>
          </p:cNvPr>
          <p:cNvSpPr txBox="1"/>
          <p:nvPr/>
        </p:nvSpPr>
        <p:spPr>
          <a:xfrm>
            <a:off x="0" y="1918438"/>
            <a:ext cx="2308861" cy="1516912"/>
          </a:xfrm>
          <a:prstGeom prst="rect">
            <a:avLst/>
          </a:prstGeom>
          <a:blipFill>
            <a:blip r:embed="rId4"/>
            <a:stretch>
              <a:fillRect/>
            </a:stretch>
          </a:blipFill>
        </p:spPr>
        <p:txBody>
          <a:bodyPr wrap="square" rtlCol="0">
            <a:spAutoFit/>
          </a:bodyPr>
          <a:lstStyle/>
          <a:p>
            <a:endParaRPr lang="zh-CN" altLang="en-US" dirty="0"/>
          </a:p>
        </p:txBody>
      </p:sp>
      <p:sp>
        <p:nvSpPr>
          <p:cNvPr id="32" name="文本框 31">
            <a:extLst>
              <a:ext uri="{FF2B5EF4-FFF2-40B4-BE49-F238E27FC236}">
                <a16:creationId xmlns:a16="http://schemas.microsoft.com/office/drawing/2014/main" id="{465472D5-2270-019B-EFF7-766C87810FC0}"/>
              </a:ext>
            </a:extLst>
          </p:cNvPr>
          <p:cNvSpPr txBox="1"/>
          <p:nvPr/>
        </p:nvSpPr>
        <p:spPr>
          <a:xfrm>
            <a:off x="2263139" y="0"/>
            <a:ext cx="2308861" cy="1918438"/>
          </a:xfrm>
          <a:prstGeom prst="rect">
            <a:avLst/>
          </a:prstGeom>
          <a:blipFill>
            <a:blip r:embed="rId5"/>
            <a:stretch>
              <a:fillRect/>
            </a:stretch>
          </a:blipFill>
        </p:spPr>
        <p:txBody>
          <a:bodyPr wrap="square" rtlCol="0">
            <a:spAutoFit/>
          </a:bodyPr>
          <a:lstStyle/>
          <a:p>
            <a:endParaRPr lang="zh-CN" altLang="en-US" dirty="0"/>
          </a:p>
        </p:txBody>
      </p:sp>
      <p:sp>
        <p:nvSpPr>
          <p:cNvPr id="33" name="文本框 32">
            <a:extLst>
              <a:ext uri="{FF2B5EF4-FFF2-40B4-BE49-F238E27FC236}">
                <a16:creationId xmlns:a16="http://schemas.microsoft.com/office/drawing/2014/main" id="{6848A390-F0AA-0230-0432-B549E1A5F437}"/>
              </a:ext>
            </a:extLst>
          </p:cNvPr>
          <p:cNvSpPr txBox="1"/>
          <p:nvPr/>
        </p:nvSpPr>
        <p:spPr>
          <a:xfrm>
            <a:off x="2263139" y="1918438"/>
            <a:ext cx="2308861" cy="1516912"/>
          </a:xfrm>
          <a:prstGeom prst="rect">
            <a:avLst/>
          </a:prstGeom>
          <a:blipFill>
            <a:blip r:embed="rId6"/>
            <a:stretch>
              <a:fillRect/>
            </a:stretch>
          </a:blipFill>
        </p:spPr>
        <p:txBody>
          <a:bodyPr wrap="square" rtlCol="0">
            <a:spAutoFit/>
          </a:bodyPr>
          <a:lstStyle/>
          <a:p>
            <a:endParaRPr lang="zh-CN" altLang="en-US" dirty="0"/>
          </a:p>
        </p:txBody>
      </p:sp>
      <p:sp>
        <p:nvSpPr>
          <p:cNvPr id="36" name="文本框 35">
            <a:extLst>
              <a:ext uri="{FF2B5EF4-FFF2-40B4-BE49-F238E27FC236}">
                <a16:creationId xmlns:a16="http://schemas.microsoft.com/office/drawing/2014/main" id="{0B3F472E-62E0-98DC-D973-B054A9FE3A32}"/>
              </a:ext>
            </a:extLst>
          </p:cNvPr>
          <p:cNvSpPr txBox="1"/>
          <p:nvPr/>
        </p:nvSpPr>
        <p:spPr>
          <a:xfrm>
            <a:off x="6832373" y="0"/>
            <a:ext cx="2308861" cy="1918438"/>
          </a:xfrm>
          <a:prstGeom prst="rect">
            <a:avLst/>
          </a:prstGeom>
          <a:blipFill>
            <a:blip r:embed="rId7"/>
            <a:stretch>
              <a:fillRect/>
            </a:stretch>
          </a:blipFill>
        </p:spPr>
        <p:txBody>
          <a:bodyPr wrap="square" rtlCol="0">
            <a:spAutoFit/>
          </a:bodyPr>
          <a:lstStyle/>
          <a:p>
            <a:endParaRPr lang="zh-CN" altLang="en-US" dirty="0"/>
          </a:p>
        </p:txBody>
      </p:sp>
      <p:sp>
        <p:nvSpPr>
          <p:cNvPr id="37" name="文本框 36">
            <a:extLst>
              <a:ext uri="{FF2B5EF4-FFF2-40B4-BE49-F238E27FC236}">
                <a16:creationId xmlns:a16="http://schemas.microsoft.com/office/drawing/2014/main" id="{6FC5D957-0447-7119-9667-8CC3E61C46B8}"/>
              </a:ext>
            </a:extLst>
          </p:cNvPr>
          <p:cNvSpPr txBox="1"/>
          <p:nvPr/>
        </p:nvSpPr>
        <p:spPr>
          <a:xfrm>
            <a:off x="6832373" y="1918438"/>
            <a:ext cx="2308861" cy="1516912"/>
          </a:xfrm>
          <a:prstGeom prst="rect">
            <a:avLst/>
          </a:prstGeom>
          <a:blipFill>
            <a:blip r:embed="rId8"/>
            <a:stretch>
              <a:fillRect/>
            </a:stretch>
          </a:blipFill>
        </p:spPr>
        <p:txBody>
          <a:bodyPr wrap="square" rtlCol="0">
            <a:spAutoFit/>
          </a:bodyPr>
          <a:lstStyle/>
          <a:p>
            <a:endParaRPr lang="zh-CN" altLang="en-US" dirty="0"/>
          </a:p>
        </p:txBody>
      </p:sp>
      <p:sp>
        <p:nvSpPr>
          <p:cNvPr id="38" name="文本框 37">
            <a:extLst>
              <a:ext uri="{FF2B5EF4-FFF2-40B4-BE49-F238E27FC236}">
                <a16:creationId xmlns:a16="http://schemas.microsoft.com/office/drawing/2014/main" id="{74503FD6-B017-DFFD-3BE9-A6319E021BE8}"/>
              </a:ext>
            </a:extLst>
          </p:cNvPr>
          <p:cNvSpPr txBox="1"/>
          <p:nvPr/>
        </p:nvSpPr>
        <p:spPr>
          <a:xfrm>
            <a:off x="4572000" y="0"/>
            <a:ext cx="2308861" cy="1918438"/>
          </a:xfrm>
          <a:prstGeom prst="rect">
            <a:avLst/>
          </a:prstGeom>
          <a:blipFill>
            <a:blip r:embed="rId9"/>
            <a:stretch>
              <a:fillRect/>
            </a:stretch>
          </a:blipFill>
        </p:spPr>
        <p:txBody>
          <a:bodyPr wrap="square" rtlCol="0">
            <a:spAutoFit/>
          </a:bodyPr>
          <a:lstStyle/>
          <a:p>
            <a:endParaRPr lang="zh-CN" altLang="en-US" dirty="0"/>
          </a:p>
        </p:txBody>
      </p:sp>
      <p:sp>
        <p:nvSpPr>
          <p:cNvPr id="39" name="文本框 38">
            <a:extLst>
              <a:ext uri="{FF2B5EF4-FFF2-40B4-BE49-F238E27FC236}">
                <a16:creationId xmlns:a16="http://schemas.microsoft.com/office/drawing/2014/main" id="{06EAED4A-29F5-B62C-0738-FB7951D6891C}"/>
              </a:ext>
            </a:extLst>
          </p:cNvPr>
          <p:cNvSpPr txBox="1"/>
          <p:nvPr/>
        </p:nvSpPr>
        <p:spPr>
          <a:xfrm>
            <a:off x="4572000" y="1918438"/>
            <a:ext cx="2308861" cy="1516912"/>
          </a:xfrm>
          <a:prstGeom prst="rect">
            <a:avLst/>
          </a:prstGeom>
          <a:blipFill>
            <a:blip r:embed="rId10"/>
            <a:stretch>
              <a:fillRect/>
            </a:stretch>
          </a:blipFill>
        </p:spPr>
        <p:txBody>
          <a:bodyPr wrap="square" rtlCol="0">
            <a:spAutoFit/>
          </a:bodyPr>
          <a:lstStyle/>
          <a:p>
            <a:endParaRPr lang="zh-CN" altLang="en-US" dirty="0"/>
          </a:p>
        </p:txBody>
      </p:sp>
    </p:spTree>
  </p:cSld>
  <p:clrMapOvr>
    <a:masterClrMapping/>
  </p:clrMapOvr>
  <p:transition>
    <p:random/>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字魂35号-经典雅黑" pitchFamily="2" charset="-122"/>
                <a:ea typeface="字魂35号-经典雅黑" pitchFamily="2" charset="-122"/>
                <a:sym typeface="Arial"/>
              </a:rPr>
              <a:t>研究预期寿命的意义</a:t>
            </a:r>
            <a:endParaRPr lang="en-US" dirty="0">
              <a:latin typeface="字魂35号-经典雅黑" pitchFamily="2" charset="-122"/>
              <a:ea typeface="字魂35号-经典雅黑" pitchFamily="2" charset="-122"/>
              <a:sym typeface="Arial"/>
            </a:endParaRPr>
          </a:p>
        </p:txBody>
      </p:sp>
      <p:sp>
        <p:nvSpPr>
          <p:cNvPr id="4" name="Text Placeholder 3"/>
          <p:cNvSpPr>
            <a:spLocks noGrp="1"/>
          </p:cNvSpPr>
          <p:nvPr>
            <p:ph type="body" sz="quarter" idx="12"/>
          </p:nvPr>
        </p:nvSpPr>
        <p:spPr>
          <a:xfrm>
            <a:off x="685801" y="3095682"/>
            <a:ext cx="2717800" cy="1851970"/>
          </a:xfrm>
        </p:spPr>
        <p:txBody>
          <a:bodyPr/>
          <a:lstStyle/>
          <a:p>
            <a:pPr lvl="0"/>
            <a:r>
              <a:rPr lang="zh-CN" altLang="en-US" sz="1600" dirty="0"/>
              <a:t>预期寿命（</a:t>
            </a:r>
            <a:r>
              <a:rPr lang="en-US" altLang="zh-CN" sz="1600" dirty="0"/>
              <a:t>life expectancy</a:t>
            </a:r>
            <a:r>
              <a:rPr lang="zh-CN" altLang="en-US" sz="1600" dirty="0"/>
              <a:t>）是指在特定年龄段内，一个人还能存活的平均时间。它通常用年为单位表示，但也可以用月、周、天或其他时间单位表示。</a:t>
            </a:r>
            <a:endParaRPr lang="en-US" altLang="zh-CN" sz="1600" dirty="0"/>
          </a:p>
        </p:txBody>
      </p:sp>
      <p:sp>
        <p:nvSpPr>
          <p:cNvPr id="6" name="Text Placeholder 5"/>
          <p:cNvSpPr txBox="1"/>
          <p:nvPr/>
        </p:nvSpPr>
        <p:spPr>
          <a:xfrm>
            <a:off x="3572955" y="1196076"/>
            <a:ext cx="4919113" cy="3751575"/>
          </a:xfrm>
          <a:prstGeom prst="rect">
            <a:avLst/>
          </a:prstGeom>
        </p:spPr>
        <p:txBody>
          <a:bodyPr lIns="68580" tIns="34290" rIns="68580" bIns="34290">
            <a:noAutofit/>
          </a:bodyPr>
          <a:lstStyle>
            <a:lvl1pPr marL="0" indent="0" algn="l" defTabSz="685165"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panose="020F0502020204030203"/>
                <a:ea typeface="Open Sans Light" panose="020B0306030504020204" pitchFamily="34" charset="0"/>
                <a:cs typeface="Lato Regular" panose="020F0502020204030203"/>
              </a:defRPr>
            </a:lvl1pPr>
            <a:lvl2pPr marL="5143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sz="1600" dirty="0"/>
              <a:t>预期寿命是人口统计学中的一个重要指标，它可以用来衡量一个国家的健康状况、生活水平和经济发展水平。预期寿命通常会随着时间而变化，在过去的几个世纪里，它已经显著提高了。</a:t>
            </a:r>
            <a:endParaRPr lang="en-US" altLang="zh-CN" sz="1600" dirty="0"/>
          </a:p>
          <a:p>
            <a:pPr lvl="0"/>
            <a:r>
              <a:rPr lang="zh-CN" altLang="en-US" sz="1600" dirty="0"/>
              <a:t>在</a:t>
            </a:r>
            <a:r>
              <a:rPr lang="en-US" altLang="zh-CN" sz="1600" dirty="0"/>
              <a:t>20</a:t>
            </a:r>
            <a:r>
              <a:rPr lang="zh-CN" altLang="en-US" sz="1600" dirty="0"/>
              <a:t>世纪初，全球平均预期寿命约为</a:t>
            </a:r>
            <a:r>
              <a:rPr lang="en-US" altLang="zh-CN" sz="1600" dirty="0"/>
              <a:t>30</a:t>
            </a:r>
            <a:r>
              <a:rPr lang="zh-CN" altLang="en-US" sz="1600" dirty="0"/>
              <a:t>岁。然而，到</a:t>
            </a:r>
            <a:r>
              <a:rPr lang="en-US" altLang="zh-CN" sz="1600" dirty="0"/>
              <a:t>2019</a:t>
            </a:r>
            <a:r>
              <a:rPr lang="zh-CN" altLang="en-US" sz="1600" dirty="0"/>
              <a:t>年，全球平均预期寿命已达到</a:t>
            </a:r>
            <a:r>
              <a:rPr lang="en-US" altLang="zh-CN" sz="1600" dirty="0"/>
              <a:t>72.6</a:t>
            </a:r>
            <a:r>
              <a:rPr lang="zh-CN" altLang="en-US" sz="1600" dirty="0"/>
              <a:t>岁。</a:t>
            </a:r>
            <a:endParaRPr lang="en-US" altLang="zh-CN" sz="1600" dirty="0"/>
          </a:p>
          <a:p>
            <a:pPr lvl="0"/>
            <a:r>
              <a:rPr lang="zh-CN" altLang="en-US" sz="1600" dirty="0"/>
              <a:t>预期寿命的提高是由于许多因素，包括医疗保健的改善、营养水平的提高和生活方式的改变。预期寿命是一个复杂的概念，它受到许多因素的影响，包括遗传、环境、生活方式和医疗保健。研究预期寿命的意义在于，它可以帮助我们了解人口的健康状况和生活水平，并为制定公共政策提供信息。</a:t>
            </a:r>
            <a:endParaRPr lang="en-US" sz="1600" dirty="0">
              <a:latin typeface="Arial"/>
              <a:ea typeface="微软雅黑"/>
              <a:sym typeface="Arial"/>
            </a:endParaRPr>
          </a:p>
        </p:txBody>
      </p:sp>
      <p:sp>
        <p:nvSpPr>
          <p:cNvPr id="7"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nodePh="1">
                                  <p:stCondLst>
                                    <p:cond delay="30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600"/>
                                        <p:tgtEl>
                                          <p:spTgt spid="6">
                                            <p:txEl>
                                              <p:pRg st="0" end="0"/>
                                            </p:txEl>
                                          </p:spTgt>
                                        </p:tgtEl>
                                      </p:cBhvr>
                                    </p:animEffect>
                                    <p:anim calcmode="lin" valueType="num">
                                      <p:cBhvr>
                                        <p:cTn id="8" dur="6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540" decel="100000" fill="hold"/>
                                        <p:tgtEl>
                                          <p:spTgt spid="6">
                                            <p:txEl>
                                              <p:pRg st="0" end="0"/>
                                            </p:txEl>
                                          </p:spTgt>
                                        </p:tgtEl>
                                        <p:attrNameLst>
                                          <p:attrName>ppt_y</p:attrName>
                                        </p:attrNameLst>
                                      </p:cBhvr>
                                      <p:tavLst>
                                        <p:tav tm="0">
                                          <p:val>
                                            <p:strVal val="#ppt_y+1"/>
                                          </p:val>
                                        </p:tav>
                                        <p:tav tm="100000">
                                          <p:val>
                                            <p:strVal val="#ppt_y-.03"/>
                                          </p:val>
                                        </p:tav>
                                      </p:tavLst>
                                    </p:anim>
                                    <p:anim calcmode="lin" valueType="num">
                                      <p:cBhvr>
                                        <p:cTn id="10" dur="60" accel="100000" fill="hold">
                                          <p:stCondLst>
                                            <p:cond delay="540"/>
                                          </p:stCondLst>
                                        </p:cTn>
                                        <p:tgtEl>
                                          <p:spTgt spid="6">
                                            <p:txEl>
                                              <p:pRg st="0" end="0"/>
                                            </p:txEl>
                                          </p:spTgt>
                                        </p:tgtEl>
                                        <p:attrNameLst>
                                          <p:attrName>ppt_y</p:attrName>
                                        </p:attrNameLst>
                                      </p:cBhvr>
                                      <p:tavLst>
                                        <p:tav tm="0">
                                          <p:val>
                                            <p:strVal val="#ppt_y-.03"/>
                                          </p:val>
                                        </p:tav>
                                        <p:tav tm="100000">
                                          <p:val>
                                            <p:strVal val="#ppt_y"/>
                                          </p:val>
                                        </p:tav>
                                      </p:tavLst>
                                    </p:anim>
                                  </p:childTnLst>
                                </p:cTn>
                              </p:par>
                              <p:par>
                                <p:cTn id="11" presetID="1" presetClass="entr" presetSubtype="0" fill="hold" grpId="0" nodeType="withEffect">
                                  <p:stCondLst>
                                    <p:cond delay="30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grpId="0" nodeType="withEffect">
                                  <p:stCondLst>
                                    <p:cond delay="300"/>
                                  </p:stCondLst>
                                  <p:childTnLst>
                                    <p:set>
                                      <p:cBhvr>
                                        <p:cTn id="14" dur="1" fill="hold">
                                          <p:stCondLst>
                                            <p:cond delay="0"/>
                                          </p:stCondLst>
                                        </p:cTn>
                                        <p:tgtEl>
                                          <p:spTgt spid="2"/>
                                        </p:tgtEl>
                                        <p:attrNameLst>
                                          <p:attrName>style.visibility</p:attrName>
                                        </p:attrNameLst>
                                      </p:cBhvr>
                                      <p:to>
                                        <p:strVal val="visible"/>
                                      </p:to>
                                    </p:set>
                                  </p:childTnLst>
                                </p:cTn>
                              </p:par>
                              <p:par>
                                <p:cTn id="15" presetID="37" presetClass="entr" presetSubtype="0" fill="hold" grpId="0" nodeType="withEffect">
                                  <p:stCondLst>
                                    <p:cond delay="300"/>
                                  </p:stCondLst>
                                  <p:childTnLst>
                                    <p:set>
                                      <p:cBhvr>
                                        <p:cTn id="16" dur="1" fill="hold">
                                          <p:stCondLst>
                                            <p:cond delay="0"/>
                                          </p:stCondLst>
                                        </p:cTn>
                                        <p:tgtEl>
                                          <p:spTgt spid="6">
                                            <p:txEl>
                                              <p:pRg st="1" end="1"/>
                                            </p:txEl>
                                          </p:spTgt>
                                        </p:tgtEl>
                                        <p:attrNameLst>
                                          <p:attrName>style.visibility</p:attrName>
                                        </p:attrNameLst>
                                      </p:cBhvr>
                                      <p:to>
                                        <p:strVal val="visible"/>
                                      </p:to>
                                    </p:set>
                                    <p:animEffect transition="in" filter="fade">
                                      <p:cBhvr>
                                        <p:cTn id="17" dur="600"/>
                                        <p:tgtEl>
                                          <p:spTgt spid="6">
                                            <p:txEl>
                                              <p:pRg st="1" end="1"/>
                                            </p:txEl>
                                          </p:spTgt>
                                        </p:tgtEl>
                                      </p:cBhvr>
                                    </p:animEffect>
                                    <p:anim calcmode="lin" valueType="num">
                                      <p:cBhvr>
                                        <p:cTn id="18" dur="6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19" dur="540" decel="100000" fill="hold"/>
                                        <p:tgtEl>
                                          <p:spTgt spid="6">
                                            <p:txEl>
                                              <p:pRg st="1" end="1"/>
                                            </p:txEl>
                                          </p:spTgt>
                                        </p:tgtEl>
                                        <p:attrNameLst>
                                          <p:attrName>ppt_y</p:attrName>
                                        </p:attrNameLst>
                                      </p:cBhvr>
                                      <p:tavLst>
                                        <p:tav tm="0">
                                          <p:val>
                                            <p:strVal val="#ppt_y+1"/>
                                          </p:val>
                                        </p:tav>
                                        <p:tav tm="100000">
                                          <p:val>
                                            <p:strVal val="#ppt_y-.03"/>
                                          </p:val>
                                        </p:tav>
                                      </p:tavLst>
                                    </p:anim>
                                    <p:anim calcmode="lin" valueType="num">
                                      <p:cBhvr>
                                        <p:cTn id="20" dur="60" accel="100000" fill="hold">
                                          <p:stCondLst>
                                            <p:cond delay="540"/>
                                          </p:stCondLst>
                                        </p:cTn>
                                        <p:tgtEl>
                                          <p:spTgt spid="6">
                                            <p:txEl>
                                              <p:pRg st="1" end="1"/>
                                            </p:txEl>
                                          </p:spTgt>
                                        </p:tgtEl>
                                        <p:attrNameLst>
                                          <p:attrName>ppt_y</p:attrName>
                                        </p:attrNameLst>
                                      </p:cBhvr>
                                      <p:tavLst>
                                        <p:tav tm="0">
                                          <p:val>
                                            <p:strVal val="#ppt_y-.03"/>
                                          </p:val>
                                        </p:tav>
                                        <p:tav tm="100000">
                                          <p:val>
                                            <p:strVal val="#ppt_y"/>
                                          </p:val>
                                        </p:tav>
                                      </p:tavLst>
                                    </p:anim>
                                  </p:childTnLst>
                                </p:cTn>
                              </p:par>
                              <p:par>
                                <p:cTn id="21" presetID="37" presetClass="entr" presetSubtype="0" fill="hold" grpId="0" nodeType="withEffect">
                                  <p:stCondLst>
                                    <p:cond delay="300"/>
                                  </p:stCondLst>
                                  <p:childTnLst>
                                    <p:set>
                                      <p:cBhvr>
                                        <p:cTn id="22" dur="1" fill="hold">
                                          <p:stCondLst>
                                            <p:cond delay="0"/>
                                          </p:stCondLst>
                                        </p:cTn>
                                        <p:tgtEl>
                                          <p:spTgt spid="6">
                                            <p:txEl>
                                              <p:pRg st="2" end="2"/>
                                            </p:txEl>
                                          </p:spTgt>
                                        </p:tgtEl>
                                        <p:attrNameLst>
                                          <p:attrName>style.visibility</p:attrName>
                                        </p:attrNameLst>
                                      </p:cBhvr>
                                      <p:to>
                                        <p:strVal val="visible"/>
                                      </p:to>
                                    </p:set>
                                    <p:animEffect transition="in" filter="fade">
                                      <p:cBhvr>
                                        <p:cTn id="23" dur="600"/>
                                        <p:tgtEl>
                                          <p:spTgt spid="6">
                                            <p:txEl>
                                              <p:pRg st="2" end="2"/>
                                            </p:txEl>
                                          </p:spTgt>
                                        </p:tgtEl>
                                      </p:cBhvr>
                                    </p:animEffect>
                                    <p:anim calcmode="lin" valueType="num">
                                      <p:cBhvr>
                                        <p:cTn id="24" dur="6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5" dur="540" decel="100000" fill="hold"/>
                                        <p:tgtEl>
                                          <p:spTgt spid="6">
                                            <p:txEl>
                                              <p:pRg st="2" end="2"/>
                                            </p:txEl>
                                          </p:spTgt>
                                        </p:tgtEl>
                                        <p:attrNameLst>
                                          <p:attrName>ppt_y</p:attrName>
                                        </p:attrNameLst>
                                      </p:cBhvr>
                                      <p:tavLst>
                                        <p:tav tm="0">
                                          <p:val>
                                            <p:strVal val="#ppt_y+1"/>
                                          </p:val>
                                        </p:tav>
                                        <p:tav tm="100000">
                                          <p:val>
                                            <p:strVal val="#ppt_y-.03"/>
                                          </p:val>
                                        </p:tav>
                                      </p:tavLst>
                                    </p:anim>
                                    <p:anim calcmode="lin" valueType="num">
                                      <p:cBhvr>
                                        <p:cTn id="26" dur="60" accel="100000" fill="hold">
                                          <p:stCondLst>
                                            <p:cond delay="540"/>
                                          </p:stCondLst>
                                        </p:cTn>
                                        <p:tgtEl>
                                          <p:spTgt spid="6">
                                            <p:txEl>
                                              <p:pRg st="2" end="2"/>
                                            </p:txEl>
                                          </p:spTgt>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P spid="6" grpId="0" uiExpand="1" build="p">
        <p:tmplLst>
          <p:tmpl lvl="1">
            <p:tnLst>
              <p:par>
                <p:cTn presetID="37" presetClass="entr" presetSubtype="0" fill="hold" nodeType="withEffect" nodePh="1">
                  <p:stCondLst>
                    <p:cond delay="300"/>
                  </p:stCondLst>
                  <p:childTnLst>
                    <p:set>
                      <p:cBhvr>
                        <p:cTn dur="1" fill="hold">
                          <p:stCondLst>
                            <p:cond delay="0"/>
                          </p:stCondLst>
                        </p:cTn>
                        <p:tgtEl>
                          <p:spTgt spid="6"/>
                        </p:tgtEl>
                        <p:attrNameLst>
                          <p:attrName>style.visibility</p:attrName>
                        </p:attrNameLst>
                      </p:cBhvr>
                      <p:to>
                        <p:strVal val="visible"/>
                      </p:to>
                    </p:set>
                    <p:animEffect transition="in" filter="fade">
                      <p:cBhvr>
                        <p:cTn dur="600"/>
                        <p:tgtEl>
                          <p:spTgt spid="6"/>
                        </p:tgtEl>
                      </p:cBhvr>
                    </p:animEffect>
                    <p:anim calcmode="lin" valueType="num">
                      <p:cBhvr>
                        <p:cTn dur="600" fill="hold"/>
                        <p:tgtEl>
                          <p:spTgt spid="6"/>
                        </p:tgtEl>
                        <p:attrNameLst>
                          <p:attrName>ppt_x</p:attrName>
                        </p:attrNameLst>
                      </p:cBhvr>
                      <p:tavLst>
                        <p:tav tm="0">
                          <p:val>
                            <p:strVal val="#ppt_x"/>
                          </p:val>
                        </p:tav>
                        <p:tav tm="100000">
                          <p:val>
                            <p:strVal val="#ppt_x"/>
                          </p:val>
                        </p:tav>
                      </p:tavLst>
                    </p:anim>
                    <p:anim calcmode="lin" valueType="num">
                      <p:cBhvr>
                        <p:cTn dur="540" decel="100000" fill="hold"/>
                        <p:tgtEl>
                          <p:spTgt spid="6"/>
                        </p:tgtEl>
                        <p:attrNameLst>
                          <p:attrName>ppt_y</p:attrName>
                        </p:attrNameLst>
                      </p:cBhvr>
                      <p:tavLst>
                        <p:tav tm="0">
                          <p:val>
                            <p:strVal val="#ppt_y+1"/>
                          </p:val>
                        </p:tav>
                        <p:tav tm="100000">
                          <p:val>
                            <p:strVal val="#ppt_y-.03"/>
                          </p:val>
                        </p:tav>
                      </p:tavLst>
                    </p:anim>
                    <p:anim calcmode="lin" valueType="num">
                      <p:cBhvr>
                        <p:cTn dur="60" accel="100000" fill="hold">
                          <p:stCondLst>
                            <p:cond delay="540"/>
                          </p:stCondLst>
                        </p:cTn>
                        <p:tgtEl>
                          <p:spTgt spid="6"/>
                        </p:tgtEl>
                        <p:attrNameLst>
                          <p:attrName>ppt_y</p:attrName>
                        </p:attrNameLst>
                      </p:cBhvr>
                      <p:tavLst>
                        <p:tav tm="0">
                          <p:val>
                            <p:strVal val="#ppt_y-.03"/>
                          </p:val>
                        </p:tav>
                        <p:tav tm="100000">
                          <p:val>
                            <p:strVal val="#ppt_y"/>
                          </p:val>
                        </p:tav>
                      </p:tavLst>
                    </p:anim>
                  </p:childTnLst>
                </p:cTn>
              </p:par>
            </p:tnLst>
          </p:tmpl>
        </p:tmplLst>
      </p:b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719667" y="295626"/>
            <a:ext cx="2717800" cy="340143"/>
          </a:xfrm>
        </p:spPr>
        <p:txBody>
          <a:bodyPr>
            <a:noAutofit/>
          </a:bodyPr>
          <a:lstStyle/>
          <a:p>
            <a:r>
              <a:rPr lang="zh-CN" altLang="en-US" sz="2400" dirty="0">
                <a:latin typeface="字魂35号-经典雅黑" pitchFamily="2" charset="-122"/>
                <a:ea typeface="字魂35号-经典雅黑" pitchFamily="2" charset="-122"/>
                <a:sym typeface="Arial"/>
              </a:rPr>
              <a:t>线性拟合</a:t>
            </a:r>
            <a:endParaRPr lang="en-US" sz="2400" dirty="0">
              <a:latin typeface="字魂35号-经典雅黑" pitchFamily="2" charset="-122"/>
              <a:ea typeface="字魂35号-经典雅黑" pitchFamily="2" charset="-122"/>
              <a:sym typeface="Arial"/>
            </a:endParaRPr>
          </a:p>
        </p:txBody>
      </p:sp>
      <p:sp>
        <p:nvSpPr>
          <p:cNvPr id="12" name="Text Placeholder 2">
            <a:extLst>
              <a:ext uri="{FF2B5EF4-FFF2-40B4-BE49-F238E27FC236}">
                <a16:creationId xmlns:a16="http://schemas.microsoft.com/office/drawing/2014/main" id="{38F2E390-641E-5B02-B4B4-D3E0AE84BD0F}"/>
              </a:ext>
            </a:extLst>
          </p:cNvPr>
          <p:cNvSpPr txBox="1">
            <a:spLocks/>
          </p:cNvSpPr>
          <p:nvPr/>
        </p:nvSpPr>
        <p:spPr>
          <a:xfrm>
            <a:off x="719667" y="635769"/>
            <a:ext cx="3852333" cy="4507731"/>
          </a:xfrm>
          <a:prstGeom prst="rect">
            <a:avLst/>
          </a:prstGeom>
        </p:spPr>
        <p:txBody>
          <a:bodyPr lIns="68580" tIns="34290" rIns="68580" bIns="34290">
            <a:noAutofit/>
          </a:bodyPr>
          <a:lstStyle>
            <a:lvl1pPr marL="0" indent="0" algn="l" defTabSz="685165"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panose="020F0502020204030203"/>
                <a:ea typeface="Open Sans Light" panose="020B0306030504020204" pitchFamily="34" charset="0"/>
                <a:cs typeface="Lato Regular" panose="020F0502020204030203"/>
              </a:defRPr>
            </a:lvl1pPr>
            <a:lvl2pPr marL="5143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sz="1400" b="1" dirty="0">
                <a:solidFill>
                  <a:schemeClr val="tx1"/>
                </a:solidFill>
                <a:latin typeface="+mn-lt"/>
                <a:ea typeface="+mn-ea"/>
                <a:cs typeface="+mn-cs"/>
              </a:rPr>
              <a:t>四折交叉验证</a:t>
            </a:r>
            <a:endParaRPr lang="en-US" altLang="zh-CN" sz="1400" b="1" dirty="0">
              <a:solidFill>
                <a:schemeClr val="tx1"/>
              </a:solidFill>
              <a:latin typeface="+mn-lt"/>
              <a:ea typeface="+mn-ea"/>
              <a:cs typeface="+mn-cs"/>
            </a:endParaRPr>
          </a:p>
          <a:p>
            <a:r>
              <a:rPr lang="en-US" altLang="zh-CN" sz="1400" dirty="0">
                <a:solidFill>
                  <a:schemeClr val="tx1"/>
                </a:solidFill>
                <a:latin typeface="+mn-lt"/>
                <a:ea typeface="+mn-ea"/>
                <a:cs typeface="+mn-cs"/>
              </a:rPr>
              <a:t>K</a:t>
            </a:r>
            <a:r>
              <a:rPr lang="zh-CN" altLang="en-US" sz="1400" dirty="0">
                <a:solidFill>
                  <a:schemeClr val="tx1"/>
                </a:solidFill>
                <a:latin typeface="+mn-lt"/>
                <a:ea typeface="+mn-ea"/>
                <a:cs typeface="+mn-cs"/>
              </a:rPr>
              <a:t>折交叉验证是一种常用的模型评估技术。我们这里选择了</a:t>
            </a:r>
            <a:r>
              <a:rPr lang="en-US" altLang="zh-CN" sz="1400" dirty="0">
                <a:solidFill>
                  <a:schemeClr val="tx1"/>
                </a:solidFill>
                <a:latin typeface="+mn-lt"/>
                <a:ea typeface="+mn-ea"/>
                <a:cs typeface="+mn-cs"/>
              </a:rPr>
              <a:t>4</a:t>
            </a:r>
            <a:r>
              <a:rPr lang="zh-CN" altLang="en-US" sz="1400" dirty="0">
                <a:solidFill>
                  <a:schemeClr val="tx1"/>
                </a:solidFill>
                <a:latin typeface="+mn-lt"/>
                <a:ea typeface="+mn-ea"/>
                <a:cs typeface="+mn-cs"/>
              </a:rPr>
              <a:t>折用于进行对各个阶数的均方误差和决定系数的计算。</a:t>
            </a:r>
            <a:endParaRPr lang="en-US" altLang="zh-CN" sz="1400" dirty="0">
              <a:solidFill>
                <a:schemeClr val="tx1"/>
              </a:solidFill>
              <a:latin typeface="+mn-lt"/>
              <a:ea typeface="+mn-ea"/>
              <a:cs typeface="+mn-cs"/>
            </a:endParaRPr>
          </a:p>
          <a:p>
            <a:r>
              <a:rPr lang="zh-CN" altLang="en-US" sz="1400" b="1" dirty="0">
                <a:solidFill>
                  <a:schemeClr val="tx1"/>
                </a:solidFill>
                <a:latin typeface="+mn-lt"/>
                <a:ea typeface="+mn-ea"/>
                <a:cs typeface="+mn-cs"/>
              </a:rPr>
              <a:t>最终结果</a:t>
            </a:r>
            <a:endParaRPr lang="en-US" altLang="zh-CN" sz="1400" b="1" dirty="0">
              <a:solidFill>
                <a:schemeClr val="tx1"/>
              </a:solidFill>
              <a:latin typeface="+mn-lt"/>
              <a:ea typeface="+mn-ea"/>
              <a:cs typeface="+mn-cs"/>
            </a:endParaRPr>
          </a:p>
          <a:p>
            <a:r>
              <a:rPr lang="zh-CN" altLang="en-US" sz="1400" dirty="0">
                <a:solidFill>
                  <a:schemeClr val="tx1"/>
                </a:solidFill>
                <a:latin typeface="+mn-lt"/>
                <a:ea typeface="+mn-ea"/>
                <a:cs typeface="+mn-cs"/>
              </a:rPr>
              <a:t>我们可以发现当位于一阶的时候，已经可以表现出较低的均方误差与较高的决定系数。这表明当我们的数据具有较强的线性相关性与稳定性。而当随着阶数的提升，均方误差值开始骤增，</a:t>
            </a:r>
            <a:r>
              <a:rPr lang="en-US" altLang="zh-CN" sz="1400" dirty="0">
                <a:solidFill>
                  <a:schemeClr val="tx1"/>
                </a:solidFill>
                <a:latin typeface="+mn-lt"/>
                <a:ea typeface="+mn-ea"/>
                <a:cs typeface="+mn-cs"/>
              </a:rPr>
              <a:t>R</a:t>
            </a:r>
            <a:r>
              <a:rPr lang="zh-CN" altLang="en-US" sz="1400" dirty="0">
                <a:solidFill>
                  <a:schemeClr val="tx1"/>
                </a:solidFill>
                <a:latin typeface="+mn-lt"/>
                <a:ea typeface="+mn-ea"/>
                <a:cs typeface="+mn-cs"/>
              </a:rPr>
              <a:t>方开始骤减，这就表明模型随着阶数的增加，出现了过拟合的状况。</a:t>
            </a:r>
            <a:endParaRPr lang="en-US" altLang="zh-CN" sz="1400" dirty="0">
              <a:solidFill>
                <a:schemeClr val="tx1"/>
              </a:solidFill>
              <a:latin typeface="+mn-lt"/>
              <a:ea typeface="+mn-ea"/>
              <a:cs typeface="+mn-cs"/>
            </a:endParaRPr>
          </a:p>
        </p:txBody>
      </p:sp>
      <p:pic>
        <p:nvPicPr>
          <p:cNvPr id="5" name="图片 4">
            <a:extLst>
              <a:ext uri="{FF2B5EF4-FFF2-40B4-BE49-F238E27FC236}">
                <a16:creationId xmlns:a16="http://schemas.microsoft.com/office/drawing/2014/main" id="{0204C979-0974-4942-3F7F-B8A627FD741A}"/>
              </a:ext>
            </a:extLst>
          </p:cNvPr>
          <p:cNvPicPr>
            <a:picLocks noChangeAspect="1"/>
          </p:cNvPicPr>
          <p:nvPr/>
        </p:nvPicPr>
        <p:blipFill>
          <a:blip r:embed="rId3"/>
          <a:stretch>
            <a:fillRect/>
          </a:stretch>
        </p:blipFill>
        <p:spPr>
          <a:xfrm>
            <a:off x="4577103" y="635769"/>
            <a:ext cx="4566897" cy="3284220"/>
          </a:xfrm>
          <a:prstGeom prst="rect">
            <a:avLst/>
          </a:prstGeom>
        </p:spPr>
      </p:pic>
    </p:spTree>
    <p:extLst>
      <p:ext uri="{BB962C8B-B14F-4D97-AF65-F5344CB8AC3E}">
        <p14:creationId xmlns:p14="http://schemas.microsoft.com/office/powerpoint/2010/main" val="126104042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ircle(in)">
                                      <p:cBhvr>
                                        <p:cTn id="10" dur="2000"/>
                                        <p:tgtEl>
                                          <p:spTgt spid="12"/>
                                        </p:tgtEl>
                                      </p:cBhvr>
                                    </p:animEffect>
                                  </p:childTnLst>
                                </p:cTn>
                              </p:par>
                              <p:par>
                                <p:cTn id="11" presetID="6" presetClass="entr" presetSubtype="16"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9"/>
          <p:cNvSpPr>
            <a:spLocks noGrp="1"/>
          </p:cNvSpPr>
          <p:nvPr>
            <p:ph type="title"/>
          </p:nvPr>
        </p:nvSpPr>
        <p:spPr>
          <a:xfrm>
            <a:off x="442170" y="642135"/>
            <a:ext cx="3420438" cy="846051"/>
          </a:xfrm>
        </p:spPr>
        <p:txBody>
          <a:bodyPr vert="horz" lIns="91440" tIns="45720" rIns="91440" bIns="45720" rtlCol="0" anchor="ctr">
            <a:noAutofit/>
          </a:bodyPr>
          <a:lstStyle/>
          <a:p>
            <a:pPr defTabSz="914400"/>
            <a:r>
              <a:rPr lang="zh-CN" altLang="en-US" sz="2200" dirty="0">
                <a:solidFill>
                  <a:schemeClr val="tx1"/>
                </a:solidFill>
                <a:latin typeface="+mj-lt"/>
                <a:ea typeface="+mj-ea"/>
                <a:cs typeface="+mj-cs"/>
                <a:sym typeface="Arial"/>
              </a:rPr>
              <a:t>相关性分析</a:t>
            </a:r>
            <a:br>
              <a:rPr lang="zh-CN" altLang="en-US" sz="2200" dirty="0">
                <a:solidFill>
                  <a:schemeClr val="tx1"/>
                </a:solidFill>
                <a:latin typeface="+mj-lt"/>
                <a:ea typeface="+mj-ea"/>
                <a:cs typeface="+mj-cs"/>
                <a:sym typeface="Arial"/>
              </a:rPr>
            </a:br>
            <a:br>
              <a:rPr lang="zh-CN" altLang="en-US" sz="2200" dirty="0">
                <a:solidFill>
                  <a:schemeClr val="tx1"/>
                </a:solidFill>
                <a:latin typeface="+mj-lt"/>
                <a:ea typeface="+mj-ea"/>
                <a:cs typeface="+mj-cs"/>
                <a:sym typeface="Arial"/>
              </a:rPr>
            </a:br>
            <a:endParaRPr lang="en-US" sz="2200" dirty="0">
              <a:solidFill>
                <a:schemeClr val="tx1"/>
              </a:solidFill>
              <a:latin typeface="+mj-lt"/>
              <a:ea typeface="+mj-ea"/>
              <a:cs typeface="+mj-cs"/>
              <a:sym typeface="Arial"/>
            </a:endParaRPr>
          </a:p>
        </p:txBody>
      </p:sp>
      <p:grpSp>
        <p:nvGrpSpPr>
          <p:cNvPr id="27" name="Group 2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12613"/>
            <a:ext cx="266396" cy="505095"/>
            <a:chOff x="0" y="823811"/>
            <a:chExt cx="355196" cy="673460"/>
          </a:xfrm>
        </p:grpSpPr>
        <p:sp>
          <p:nvSpPr>
            <p:cNvPr id="28" name="Rectangle 2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1567926"/>
            <a:ext cx="3223260" cy="205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2">
            <a:extLst>
              <a:ext uri="{FF2B5EF4-FFF2-40B4-BE49-F238E27FC236}">
                <a16:creationId xmlns:a16="http://schemas.microsoft.com/office/drawing/2014/main" id="{38F2E390-641E-5B02-B4B4-D3E0AE84BD0F}"/>
              </a:ext>
            </a:extLst>
          </p:cNvPr>
          <p:cNvSpPr txBox="1">
            <a:spLocks/>
          </p:cNvSpPr>
          <p:nvPr/>
        </p:nvSpPr>
        <p:spPr>
          <a:xfrm>
            <a:off x="443039" y="1747878"/>
            <a:ext cx="3419569" cy="2984689"/>
          </a:xfrm>
          <a:prstGeom prst="rect">
            <a:avLst/>
          </a:prstGeom>
        </p:spPr>
        <p:txBody>
          <a:bodyPr vert="horz" lIns="91440" tIns="45720" rIns="91440" bIns="45720" rtlCol="0" anchor="ctr">
            <a:normAutofit/>
          </a:bodyPr>
          <a:lstStyle>
            <a:lvl1pPr marL="0" indent="0" algn="l" defTabSz="685165"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panose="020F0502020204030203"/>
                <a:ea typeface="Open Sans Light" panose="020B0306030504020204" pitchFamily="34" charset="0"/>
                <a:cs typeface="Lato Regular" panose="020F0502020204030203"/>
              </a:defRPr>
            </a:lvl1pPr>
            <a:lvl2pPr marL="5143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defTabSz="914400">
              <a:lnSpc>
                <a:spcPct val="90000"/>
              </a:lnSpc>
            </a:pPr>
            <a:r>
              <a:rPr lang="zh-CN" altLang="en-US" sz="1400" b="1" dirty="0">
                <a:solidFill>
                  <a:schemeClr val="tx1"/>
                </a:solidFill>
                <a:latin typeface="+mn-lt"/>
                <a:ea typeface="+mn-ea"/>
                <a:cs typeface="+mn-cs"/>
              </a:rPr>
              <a:t>皮尔逊相关系数</a:t>
            </a:r>
            <a:endParaRPr lang="en-US" altLang="zh-CN" sz="1400" b="1" dirty="0">
              <a:solidFill>
                <a:schemeClr val="tx1"/>
              </a:solidFill>
              <a:latin typeface="+mn-lt"/>
              <a:ea typeface="+mn-ea"/>
              <a:cs typeface="+mn-cs"/>
            </a:endParaRPr>
          </a:p>
          <a:p>
            <a:pPr defTabSz="914400">
              <a:lnSpc>
                <a:spcPct val="90000"/>
              </a:lnSpc>
            </a:pPr>
            <a:r>
              <a:rPr lang="zh-CN" altLang="en-US" sz="1400" dirty="0">
                <a:solidFill>
                  <a:schemeClr val="tx1"/>
                </a:solidFill>
                <a:latin typeface="+mn-lt"/>
                <a:ea typeface="+mn-ea"/>
                <a:cs typeface="+mn-cs"/>
              </a:rPr>
              <a:t>为了了解哪些变量与预期寿命呈现出较强的相关性，我们选用皮尔逊相关系数来分析各个变量与预期寿命之间的关系。</a:t>
            </a:r>
            <a:endParaRPr lang="en-US" altLang="zh-CN" sz="1400" dirty="0">
              <a:solidFill>
                <a:schemeClr val="tx1"/>
              </a:solidFill>
              <a:latin typeface="+mn-lt"/>
              <a:ea typeface="+mn-ea"/>
              <a:cs typeface="+mn-cs"/>
            </a:endParaRPr>
          </a:p>
          <a:p>
            <a:pPr defTabSz="914400">
              <a:lnSpc>
                <a:spcPct val="90000"/>
              </a:lnSpc>
            </a:pPr>
            <a:r>
              <a:rPr lang="zh-CN" altLang="en-US" sz="1400" b="1" dirty="0">
                <a:solidFill>
                  <a:schemeClr val="tx1"/>
                </a:solidFill>
                <a:latin typeface="+mn-lt"/>
                <a:ea typeface="+mn-ea"/>
                <a:cs typeface="+mn-cs"/>
              </a:rPr>
              <a:t>对比</a:t>
            </a:r>
            <a:endParaRPr lang="en-US" altLang="zh-CN" sz="1400" b="1" dirty="0">
              <a:solidFill>
                <a:schemeClr val="tx1"/>
              </a:solidFill>
              <a:latin typeface="+mn-lt"/>
              <a:ea typeface="+mn-ea"/>
              <a:cs typeface="+mn-cs"/>
            </a:endParaRPr>
          </a:p>
          <a:p>
            <a:pPr defTabSz="914400">
              <a:lnSpc>
                <a:spcPct val="90000"/>
              </a:lnSpc>
            </a:pPr>
            <a:r>
              <a:rPr lang="zh-CN" altLang="en-US" sz="1400" dirty="0">
                <a:solidFill>
                  <a:schemeClr val="tx1"/>
                </a:solidFill>
                <a:latin typeface="+mn-lt"/>
                <a:ea typeface="+mn-ea"/>
                <a:cs typeface="+mn-cs"/>
              </a:rPr>
              <a:t>皮尔逊相关系数：适用于度量两个连续变量之间的线性关系。要求变量之间的关系是线性的，并且假设数据服从正态分布。</a:t>
            </a:r>
          </a:p>
          <a:p>
            <a:pPr defTabSz="914400">
              <a:lnSpc>
                <a:spcPct val="90000"/>
              </a:lnSpc>
            </a:pPr>
            <a:r>
              <a:rPr lang="zh-CN" altLang="en-US" sz="1400" dirty="0">
                <a:solidFill>
                  <a:schemeClr val="tx1"/>
                </a:solidFill>
                <a:latin typeface="+mn-lt"/>
                <a:ea typeface="+mn-ea"/>
                <a:cs typeface="+mn-cs"/>
              </a:rPr>
              <a:t>斯皮尔曼秩相关系数：适用于度量两个变量之间的任意单调关系，无论是线性还是非线性。不对数据分布做出假设，对于非正态分布的数据比较鲁棒。</a:t>
            </a:r>
            <a:endParaRPr lang="en-US" altLang="zh-CN" sz="1400" dirty="0">
              <a:solidFill>
                <a:schemeClr val="tx1"/>
              </a:solidFill>
              <a:latin typeface="+mn-lt"/>
              <a:ea typeface="+mn-ea"/>
              <a:cs typeface="+mn-cs"/>
            </a:endParaRPr>
          </a:p>
        </p:txBody>
      </p:sp>
      <p:sp>
        <p:nvSpPr>
          <p:cNvPr id="33" name="Rectangle 3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385389"/>
            <a:ext cx="4507025" cy="437593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图片 5">
            <a:extLst>
              <a:ext uri="{FF2B5EF4-FFF2-40B4-BE49-F238E27FC236}">
                <a16:creationId xmlns:a16="http://schemas.microsoft.com/office/drawing/2014/main" id="{B37EA18B-49CE-FF29-54DA-0E6E79466483}"/>
              </a:ext>
            </a:extLst>
          </p:cNvPr>
          <p:cNvPicPr>
            <a:picLocks noChangeAspect="1"/>
          </p:cNvPicPr>
          <p:nvPr/>
        </p:nvPicPr>
        <p:blipFill rotWithShape="1">
          <a:blip r:embed="rId3"/>
          <a:srcRect l="713" r="13516" b="4"/>
          <a:stretch/>
        </p:blipFill>
        <p:spPr>
          <a:xfrm>
            <a:off x="4483341" y="599514"/>
            <a:ext cx="4069057" cy="3944472"/>
          </a:xfrm>
          <a:prstGeom prst="rect">
            <a:avLst/>
          </a:prstGeom>
        </p:spPr>
      </p:pic>
    </p:spTree>
    <p:extLst>
      <p:ext uri="{BB962C8B-B14F-4D97-AF65-F5344CB8AC3E}">
        <p14:creationId xmlns:p14="http://schemas.microsoft.com/office/powerpoint/2010/main" val="290111495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9"/>
          <p:cNvSpPr>
            <a:spLocks noGrp="1"/>
          </p:cNvSpPr>
          <p:nvPr>
            <p:ph type="title"/>
          </p:nvPr>
        </p:nvSpPr>
        <p:spPr>
          <a:xfrm>
            <a:off x="442170" y="642135"/>
            <a:ext cx="3420438" cy="846051"/>
          </a:xfrm>
        </p:spPr>
        <p:txBody>
          <a:bodyPr vert="horz" lIns="91440" tIns="45720" rIns="91440" bIns="45720" rtlCol="0" anchor="ctr">
            <a:noAutofit/>
          </a:bodyPr>
          <a:lstStyle/>
          <a:p>
            <a:pPr defTabSz="914400"/>
            <a:r>
              <a:rPr lang="zh-CN" altLang="en-US" sz="2200" dirty="0">
                <a:solidFill>
                  <a:schemeClr val="tx1"/>
                </a:solidFill>
                <a:latin typeface="+mj-lt"/>
                <a:ea typeface="+mj-ea"/>
                <a:cs typeface="+mj-cs"/>
                <a:sym typeface="Arial"/>
              </a:rPr>
              <a:t>相关性分析</a:t>
            </a:r>
            <a:br>
              <a:rPr lang="zh-CN" altLang="en-US" sz="2200" dirty="0">
                <a:solidFill>
                  <a:schemeClr val="tx1"/>
                </a:solidFill>
                <a:latin typeface="+mj-lt"/>
                <a:ea typeface="+mj-ea"/>
                <a:cs typeface="+mj-cs"/>
                <a:sym typeface="Arial"/>
              </a:rPr>
            </a:br>
            <a:br>
              <a:rPr lang="zh-CN" altLang="en-US" sz="2200" dirty="0">
                <a:solidFill>
                  <a:schemeClr val="tx1"/>
                </a:solidFill>
                <a:latin typeface="+mj-lt"/>
                <a:ea typeface="+mj-ea"/>
                <a:cs typeface="+mj-cs"/>
                <a:sym typeface="Arial"/>
              </a:rPr>
            </a:br>
            <a:endParaRPr lang="en-US" sz="2200" dirty="0">
              <a:solidFill>
                <a:schemeClr val="tx1"/>
              </a:solidFill>
              <a:latin typeface="+mj-lt"/>
              <a:ea typeface="+mj-ea"/>
              <a:cs typeface="+mj-cs"/>
              <a:sym typeface="Arial"/>
            </a:endParaRPr>
          </a:p>
        </p:txBody>
      </p:sp>
      <p:grpSp>
        <p:nvGrpSpPr>
          <p:cNvPr id="27" name="Group 2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12613"/>
            <a:ext cx="266396" cy="505095"/>
            <a:chOff x="0" y="823811"/>
            <a:chExt cx="355196" cy="673460"/>
          </a:xfrm>
        </p:grpSpPr>
        <p:sp>
          <p:nvSpPr>
            <p:cNvPr id="28" name="Rectangle 2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1567926"/>
            <a:ext cx="3223260" cy="205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2">
            <a:extLst>
              <a:ext uri="{FF2B5EF4-FFF2-40B4-BE49-F238E27FC236}">
                <a16:creationId xmlns:a16="http://schemas.microsoft.com/office/drawing/2014/main" id="{38F2E390-641E-5B02-B4B4-D3E0AE84BD0F}"/>
              </a:ext>
            </a:extLst>
          </p:cNvPr>
          <p:cNvSpPr txBox="1">
            <a:spLocks/>
          </p:cNvSpPr>
          <p:nvPr/>
        </p:nvSpPr>
        <p:spPr>
          <a:xfrm>
            <a:off x="443039" y="1747878"/>
            <a:ext cx="3419569" cy="2984689"/>
          </a:xfrm>
          <a:prstGeom prst="rect">
            <a:avLst/>
          </a:prstGeom>
        </p:spPr>
        <p:txBody>
          <a:bodyPr vert="horz" lIns="91440" tIns="45720" rIns="91440" bIns="45720" rtlCol="0" anchor="ctr">
            <a:normAutofit fontScale="92500" lnSpcReduction="10000"/>
          </a:bodyPr>
          <a:lstStyle>
            <a:lvl1pPr marL="0" indent="0" algn="l" defTabSz="685165"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panose="020F0502020204030203"/>
                <a:ea typeface="Open Sans Light" panose="020B0306030504020204" pitchFamily="34" charset="0"/>
                <a:cs typeface="Lato Regular" panose="020F0502020204030203"/>
              </a:defRPr>
            </a:lvl1pPr>
            <a:lvl2pPr marL="5143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defTabSz="914400">
              <a:lnSpc>
                <a:spcPct val="100000"/>
              </a:lnSpc>
            </a:pPr>
            <a:r>
              <a:rPr lang="zh-CN" altLang="en-US" sz="1400" dirty="0">
                <a:solidFill>
                  <a:schemeClr val="tx1"/>
                </a:solidFill>
                <a:latin typeface="+mn-lt"/>
                <a:ea typeface="+mn-ea"/>
                <a:cs typeface="+mn-cs"/>
              </a:rPr>
              <a:t>与预期寿命呈正相关的因素有人均国内生产总值、受教育年限、发达国家或发展中国家等，说明这些因素增加时，预期寿命也相应增加。</a:t>
            </a:r>
          </a:p>
          <a:p>
            <a:pPr defTabSz="914400">
              <a:lnSpc>
                <a:spcPct val="100000"/>
              </a:lnSpc>
            </a:pPr>
            <a:r>
              <a:rPr lang="zh-CN" altLang="en-US" sz="1400" dirty="0">
                <a:solidFill>
                  <a:schemeClr val="tx1"/>
                </a:solidFill>
                <a:latin typeface="+mn-lt"/>
                <a:ea typeface="+mn-ea"/>
                <a:cs typeface="+mn-cs"/>
              </a:rPr>
              <a:t>与预期寿命呈负相关的因素包括婴儿死亡率、五岁以下死亡率、成人死亡率等，这表示这些因素增加时，预期寿命相应减少。</a:t>
            </a:r>
          </a:p>
          <a:p>
            <a:pPr defTabSz="914400">
              <a:lnSpc>
                <a:spcPct val="100000"/>
              </a:lnSpc>
            </a:pPr>
            <a:r>
              <a:rPr lang="zh-CN" altLang="en-US" sz="1400" dirty="0">
                <a:solidFill>
                  <a:schemeClr val="tx1"/>
                </a:solidFill>
                <a:latin typeface="+mn-lt"/>
                <a:ea typeface="+mn-ea"/>
                <a:cs typeface="+mn-cs"/>
              </a:rPr>
              <a:t>一些疫苗接种率和疾病报告数与预期寿命也存在一定的正相关关系，说明健康保健措施可能对寿命有积极影响。</a:t>
            </a:r>
          </a:p>
          <a:p>
            <a:pPr defTabSz="914400">
              <a:lnSpc>
                <a:spcPct val="100000"/>
              </a:lnSpc>
            </a:pPr>
            <a:r>
              <a:rPr lang="zh-CN" altLang="en-US" sz="1400" dirty="0">
                <a:solidFill>
                  <a:schemeClr val="tx1"/>
                </a:solidFill>
                <a:latin typeface="+mn-lt"/>
                <a:ea typeface="+mn-ea"/>
                <a:cs typeface="+mn-cs"/>
              </a:rPr>
              <a:t>总体而言，这些相关系数提供了一个初步的了解，但需要注意的是相关系数不能证明因果关系。其他因素和复杂的社会背景也可能影响预期寿命。</a:t>
            </a:r>
          </a:p>
        </p:txBody>
      </p:sp>
      <p:sp>
        <p:nvSpPr>
          <p:cNvPr id="33" name="Rectangle 3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385389"/>
            <a:ext cx="4507025" cy="437593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图片 1">
            <a:extLst>
              <a:ext uri="{FF2B5EF4-FFF2-40B4-BE49-F238E27FC236}">
                <a16:creationId xmlns:a16="http://schemas.microsoft.com/office/drawing/2014/main" id="{A0035C17-3DF1-E93E-3A80-3509661DA316}"/>
              </a:ext>
            </a:extLst>
          </p:cNvPr>
          <p:cNvPicPr>
            <a:picLocks noChangeAspect="1"/>
          </p:cNvPicPr>
          <p:nvPr/>
        </p:nvPicPr>
        <p:blipFill>
          <a:blip r:embed="rId3"/>
          <a:stretch>
            <a:fillRect/>
          </a:stretch>
        </p:blipFill>
        <p:spPr>
          <a:xfrm>
            <a:off x="3862609" y="1488186"/>
            <a:ext cx="4908774" cy="2454386"/>
          </a:xfrm>
          <a:prstGeom prst="rect">
            <a:avLst/>
          </a:prstGeom>
        </p:spPr>
      </p:pic>
    </p:spTree>
    <p:extLst>
      <p:ext uri="{BB962C8B-B14F-4D97-AF65-F5344CB8AC3E}">
        <p14:creationId xmlns:p14="http://schemas.microsoft.com/office/powerpoint/2010/main" val="108186584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31">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02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9"/>
          <p:cNvSpPr>
            <a:spLocks noGrp="1"/>
          </p:cNvSpPr>
          <p:nvPr>
            <p:ph type="title"/>
          </p:nvPr>
        </p:nvSpPr>
        <p:spPr>
          <a:xfrm>
            <a:off x="442170" y="642135"/>
            <a:ext cx="3959556" cy="846051"/>
          </a:xfrm>
        </p:spPr>
        <p:txBody>
          <a:bodyPr vert="horz" lIns="91440" tIns="45720" rIns="91440" bIns="45720" rtlCol="0" anchor="ctr">
            <a:normAutofit fontScale="90000"/>
          </a:bodyPr>
          <a:lstStyle/>
          <a:p>
            <a:pPr defTabSz="914400"/>
            <a:r>
              <a:rPr lang="zh-CN" altLang="en-US" sz="2400" dirty="0">
                <a:ea typeface="字魂35号-经典雅黑" pitchFamily="2" charset="-122"/>
                <a:sym typeface="Arial"/>
              </a:rPr>
              <a:t>主成分分析法 </a:t>
            </a:r>
            <a:r>
              <a:rPr lang="en-US" altLang="zh-CN" sz="2400" dirty="0">
                <a:ea typeface="字魂35号-经典雅黑" pitchFamily="2" charset="-122"/>
                <a:sym typeface="Arial"/>
              </a:rPr>
              <a:t>(PCA)</a:t>
            </a:r>
            <a:br>
              <a:rPr lang="en-US" altLang="zh-CN" sz="1700" dirty="0">
                <a:solidFill>
                  <a:schemeClr val="tx1"/>
                </a:solidFill>
                <a:latin typeface="+mj-lt"/>
                <a:ea typeface="+mj-ea"/>
                <a:cs typeface="+mj-cs"/>
                <a:sym typeface="Arial"/>
              </a:rPr>
            </a:br>
            <a:br>
              <a:rPr lang="en-US" altLang="zh-CN" sz="1700" dirty="0">
                <a:solidFill>
                  <a:schemeClr val="tx1"/>
                </a:solidFill>
                <a:latin typeface="+mj-lt"/>
                <a:ea typeface="+mj-ea"/>
                <a:cs typeface="+mj-cs"/>
                <a:sym typeface="Arial"/>
              </a:rPr>
            </a:br>
            <a:endParaRPr lang="en-US" sz="1700" dirty="0">
              <a:solidFill>
                <a:schemeClr val="tx1"/>
              </a:solidFill>
              <a:latin typeface="+mj-lt"/>
              <a:ea typeface="+mj-ea"/>
              <a:cs typeface="+mj-cs"/>
              <a:sym typeface="Arial"/>
            </a:endParaRPr>
          </a:p>
        </p:txBody>
      </p:sp>
      <p:grpSp>
        <p:nvGrpSpPr>
          <p:cNvPr id="85" name="Group 3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12613"/>
            <a:ext cx="266396" cy="505095"/>
            <a:chOff x="0" y="823811"/>
            <a:chExt cx="355196" cy="673460"/>
          </a:xfrm>
        </p:grpSpPr>
        <p:sp>
          <p:nvSpPr>
            <p:cNvPr id="86" name="Rectangle 3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3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8" name="Rectangle 3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1592865"/>
            <a:ext cx="3731300" cy="205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2">
            <a:extLst>
              <a:ext uri="{FF2B5EF4-FFF2-40B4-BE49-F238E27FC236}">
                <a16:creationId xmlns:a16="http://schemas.microsoft.com/office/drawing/2014/main" id="{38F2E390-641E-5B02-B4B4-D3E0AE84BD0F}"/>
              </a:ext>
            </a:extLst>
          </p:cNvPr>
          <p:cNvSpPr txBox="1">
            <a:spLocks/>
          </p:cNvSpPr>
          <p:nvPr/>
        </p:nvSpPr>
        <p:spPr>
          <a:xfrm>
            <a:off x="443039" y="1747878"/>
            <a:ext cx="3958549" cy="2984689"/>
          </a:xfrm>
          <a:prstGeom prst="rect">
            <a:avLst/>
          </a:prstGeom>
        </p:spPr>
        <p:txBody>
          <a:bodyPr vert="horz" lIns="91440" tIns="45720" rIns="91440" bIns="45720" rtlCol="0" anchor="ctr">
            <a:normAutofit/>
          </a:bodyPr>
          <a:lstStyle>
            <a:lvl1pPr marL="0" indent="0" algn="l" defTabSz="685165"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panose="020F0502020204030203"/>
                <a:ea typeface="Open Sans Light" panose="020B0306030504020204" pitchFamily="34" charset="0"/>
                <a:cs typeface="Lato Regular" panose="020F0502020204030203"/>
              </a:defRPr>
            </a:lvl1pPr>
            <a:lvl2pPr marL="5143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defTabSz="914400">
              <a:lnSpc>
                <a:spcPct val="90000"/>
              </a:lnSpc>
            </a:pPr>
            <a:r>
              <a:rPr lang="en-US" altLang="zh-CN" sz="1400" b="1" dirty="0">
                <a:solidFill>
                  <a:schemeClr val="tx1"/>
                </a:solidFill>
                <a:latin typeface="+mn-lt"/>
                <a:ea typeface="+mn-ea"/>
                <a:cs typeface="+mn-cs"/>
              </a:rPr>
              <a:t>PCA</a:t>
            </a:r>
            <a:endParaRPr lang="en-US" altLang="zh-CN" sz="1400" dirty="0">
              <a:solidFill>
                <a:schemeClr val="tx1"/>
              </a:solidFill>
              <a:latin typeface="+mn-lt"/>
              <a:ea typeface="+mn-ea"/>
              <a:cs typeface="+mn-cs"/>
            </a:endParaRPr>
          </a:p>
          <a:p>
            <a:pPr defTabSz="914400">
              <a:lnSpc>
                <a:spcPct val="90000"/>
              </a:lnSpc>
            </a:pPr>
            <a:r>
              <a:rPr lang="zh-CN" altLang="en-US" sz="1400" dirty="0">
                <a:solidFill>
                  <a:schemeClr val="tx1"/>
                </a:solidFill>
                <a:latin typeface="+mn-lt"/>
                <a:ea typeface="+mn-ea"/>
                <a:cs typeface="+mn-cs"/>
              </a:rPr>
              <a:t>可以将高维数据转换为低维数据，同时保留最大方差的信息。</a:t>
            </a:r>
            <a:endParaRPr lang="en-US" altLang="zh-CN" sz="1400" dirty="0">
              <a:solidFill>
                <a:schemeClr val="tx1"/>
              </a:solidFill>
              <a:latin typeface="+mn-lt"/>
              <a:ea typeface="+mn-ea"/>
              <a:cs typeface="+mn-cs"/>
            </a:endParaRPr>
          </a:p>
          <a:p>
            <a:pPr defTabSz="914400">
              <a:lnSpc>
                <a:spcPct val="90000"/>
              </a:lnSpc>
            </a:pPr>
            <a:r>
              <a:rPr lang="zh-CN" altLang="en-US" sz="1400" b="1" dirty="0">
                <a:solidFill>
                  <a:schemeClr val="tx1"/>
                </a:solidFill>
                <a:latin typeface="+mn-lt"/>
                <a:ea typeface="+mn-ea"/>
                <a:cs typeface="+mn-cs"/>
              </a:rPr>
              <a:t>累计方差解释比例</a:t>
            </a:r>
            <a:endParaRPr lang="en-US" altLang="zh-CN" sz="1400" b="1" dirty="0">
              <a:solidFill>
                <a:schemeClr val="tx1"/>
              </a:solidFill>
              <a:latin typeface="+mn-lt"/>
              <a:ea typeface="+mn-ea"/>
              <a:cs typeface="+mn-cs"/>
            </a:endParaRPr>
          </a:p>
          <a:p>
            <a:pPr defTabSz="914400">
              <a:lnSpc>
                <a:spcPct val="90000"/>
              </a:lnSpc>
            </a:pPr>
            <a:r>
              <a:rPr lang="zh-CN" altLang="en-US" sz="1400" dirty="0">
                <a:solidFill>
                  <a:schemeClr val="tx1"/>
                </a:solidFill>
                <a:latin typeface="+mn-lt"/>
                <a:ea typeface="+mn-ea"/>
                <a:cs typeface="+mn-cs"/>
              </a:rPr>
              <a:t>计算累计方差解释比例，然后选择保留足够多的主成分，使得累计方差解释比例达到预定的阈值。</a:t>
            </a:r>
            <a:endParaRPr lang="en-US" altLang="zh-CN" sz="1400" dirty="0">
              <a:solidFill>
                <a:schemeClr val="tx1"/>
              </a:solidFill>
              <a:latin typeface="+mn-lt"/>
              <a:ea typeface="+mn-ea"/>
              <a:cs typeface="+mn-cs"/>
            </a:endParaRPr>
          </a:p>
          <a:p>
            <a:pPr defTabSz="914400">
              <a:lnSpc>
                <a:spcPct val="90000"/>
              </a:lnSpc>
            </a:pPr>
            <a:r>
              <a:rPr lang="zh-CN" altLang="en-US" sz="1400" dirty="0">
                <a:solidFill>
                  <a:schemeClr val="tx1"/>
                </a:solidFill>
                <a:latin typeface="+mn-lt"/>
                <a:ea typeface="+mn-ea"/>
                <a:cs typeface="+mn-cs"/>
              </a:rPr>
              <a:t>这里我们设置的阈值时</a:t>
            </a:r>
            <a:r>
              <a:rPr lang="en-US" altLang="zh-CN" sz="1400" dirty="0">
                <a:solidFill>
                  <a:schemeClr val="tx1"/>
                </a:solidFill>
                <a:latin typeface="+mn-lt"/>
                <a:ea typeface="+mn-ea"/>
                <a:cs typeface="+mn-cs"/>
              </a:rPr>
              <a:t>95%</a:t>
            </a:r>
            <a:r>
              <a:rPr lang="zh-CN" altLang="en-US" sz="1400" dirty="0">
                <a:solidFill>
                  <a:schemeClr val="tx1"/>
                </a:solidFill>
                <a:latin typeface="+mn-lt"/>
                <a:ea typeface="+mn-ea"/>
                <a:cs typeface="+mn-cs"/>
              </a:rPr>
              <a:t>，主成分数量为</a:t>
            </a:r>
            <a:r>
              <a:rPr lang="en-US" altLang="zh-CN" sz="1400" dirty="0">
                <a:solidFill>
                  <a:schemeClr val="tx1"/>
                </a:solidFill>
                <a:latin typeface="+mn-lt"/>
                <a:ea typeface="+mn-ea"/>
                <a:cs typeface="+mn-cs"/>
              </a:rPr>
              <a:t>8</a:t>
            </a:r>
            <a:r>
              <a:rPr lang="zh-CN" altLang="en-US" sz="1400" dirty="0">
                <a:solidFill>
                  <a:schemeClr val="tx1"/>
                </a:solidFill>
                <a:latin typeface="+mn-lt"/>
                <a:ea typeface="+mn-ea"/>
                <a:cs typeface="+mn-cs"/>
              </a:rPr>
              <a:t>。</a:t>
            </a:r>
            <a:endParaRPr lang="en-US" altLang="zh-CN" sz="1400" dirty="0">
              <a:solidFill>
                <a:schemeClr val="tx1"/>
              </a:solidFill>
              <a:latin typeface="+mn-lt"/>
              <a:ea typeface="+mn-ea"/>
              <a:cs typeface="+mn-cs"/>
            </a:endParaRPr>
          </a:p>
          <a:p>
            <a:pPr defTabSz="914400">
              <a:lnSpc>
                <a:spcPct val="90000"/>
              </a:lnSpc>
            </a:pPr>
            <a:r>
              <a:rPr lang="zh-CN" altLang="en-US" sz="1400" dirty="0">
                <a:solidFill>
                  <a:schemeClr val="tx1"/>
                </a:solidFill>
                <a:latin typeface="+mn-lt"/>
                <a:ea typeface="+mn-ea"/>
                <a:cs typeface="+mn-cs"/>
              </a:rPr>
              <a:t>降维到</a:t>
            </a:r>
            <a:r>
              <a:rPr lang="en-US" altLang="zh-CN" sz="1400" dirty="0">
                <a:solidFill>
                  <a:schemeClr val="tx1"/>
                </a:solidFill>
                <a:latin typeface="+mn-lt"/>
                <a:ea typeface="+mn-ea"/>
                <a:cs typeface="+mn-cs"/>
              </a:rPr>
              <a:t>8</a:t>
            </a:r>
            <a:r>
              <a:rPr lang="zh-CN" altLang="en-US" sz="1400" dirty="0">
                <a:solidFill>
                  <a:schemeClr val="tx1"/>
                </a:solidFill>
                <a:latin typeface="+mn-lt"/>
                <a:ea typeface="+mn-ea"/>
                <a:cs typeface="+mn-cs"/>
              </a:rPr>
              <a:t>维度通常可以显著减小特征的数量，简化模型，同时保留主要的信息。从</a:t>
            </a:r>
            <a:r>
              <a:rPr lang="en-US" altLang="zh-CN" sz="1400" dirty="0">
                <a:solidFill>
                  <a:schemeClr val="tx1"/>
                </a:solidFill>
                <a:latin typeface="+mn-lt"/>
                <a:ea typeface="+mn-ea"/>
                <a:cs typeface="+mn-cs"/>
              </a:rPr>
              <a:t>17</a:t>
            </a:r>
            <a:r>
              <a:rPr lang="zh-CN" altLang="en-US" sz="1400" dirty="0">
                <a:solidFill>
                  <a:schemeClr val="tx1"/>
                </a:solidFill>
                <a:latin typeface="+mn-lt"/>
                <a:ea typeface="+mn-ea"/>
                <a:cs typeface="+mn-cs"/>
              </a:rPr>
              <a:t>维降到</a:t>
            </a:r>
            <a:r>
              <a:rPr lang="en-US" altLang="zh-CN" sz="1400" dirty="0">
                <a:solidFill>
                  <a:schemeClr val="tx1"/>
                </a:solidFill>
                <a:latin typeface="+mn-lt"/>
                <a:ea typeface="+mn-ea"/>
                <a:cs typeface="+mn-cs"/>
              </a:rPr>
              <a:t>8</a:t>
            </a:r>
            <a:r>
              <a:rPr lang="zh-CN" altLang="en-US" sz="1400" dirty="0">
                <a:solidFill>
                  <a:schemeClr val="tx1"/>
                </a:solidFill>
                <a:latin typeface="+mn-lt"/>
                <a:ea typeface="+mn-ea"/>
                <a:cs typeface="+mn-cs"/>
              </a:rPr>
              <a:t>维可以有效地减少维度，但仍然保持相当的信息。</a:t>
            </a:r>
            <a:endParaRPr lang="en-US" altLang="zh-CN" sz="1400" dirty="0">
              <a:solidFill>
                <a:schemeClr val="tx1"/>
              </a:solidFill>
              <a:latin typeface="+mn-lt"/>
              <a:ea typeface="+mn-ea"/>
              <a:cs typeface="+mn-cs"/>
            </a:endParaRPr>
          </a:p>
        </p:txBody>
      </p:sp>
      <p:sp>
        <p:nvSpPr>
          <p:cNvPr id="40" name="Rectangle 3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4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7265" y="268085"/>
            <a:ext cx="3634116" cy="219269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图片 13">
            <a:extLst>
              <a:ext uri="{FF2B5EF4-FFF2-40B4-BE49-F238E27FC236}">
                <a16:creationId xmlns:a16="http://schemas.microsoft.com/office/drawing/2014/main" id="{D0AD4F98-91E8-1F7A-929C-27B55FCCB774}"/>
              </a:ext>
            </a:extLst>
          </p:cNvPr>
          <p:cNvPicPr>
            <a:picLocks noChangeAspect="1"/>
          </p:cNvPicPr>
          <p:nvPr/>
        </p:nvPicPr>
        <p:blipFill>
          <a:blip r:embed="rId3"/>
          <a:stretch>
            <a:fillRect/>
          </a:stretch>
        </p:blipFill>
        <p:spPr>
          <a:xfrm>
            <a:off x="5710566" y="436419"/>
            <a:ext cx="2502076" cy="1889067"/>
          </a:xfrm>
          <a:prstGeom prst="rect">
            <a:avLst/>
          </a:prstGeom>
        </p:spPr>
      </p:pic>
      <p:sp>
        <p:nvSpPr>
          <p:cNvPr id="90" name="Rectangle 4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7265" y="2629109"/>
            <a:ext cx="3634116" cy="219269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图片 15">
            <a:extLst>
              <a:ext uri="{FF2B5EF4-FFF2-40B4-BE49-F238E27FC236}">
                <a16:creationId xmlns:a16="http://schemas.microsoft.com/office/drawing/2014/main" id="{86F15580-CD56-A2EA-3181-E022AAD2175C}"/>
              </a:ext>
            </a:extLst>
          </p:cNvPr>
          <p:cNvPicPr>
            <a:picLocks noChangeAspect="1"/>
          </p:cNvPicPr>
          <p:nvPr/>
        </p:nvPicPr>
        <p:blipFill>
          <a:blip r:embed="rId4"/>
          <a:stretch>
            <a:fillRect/>
          </a:stretch>
        </p:blipFill>
        <p:spPr>
          <a:xfrm>
            <a:off x="5791204" y="2780920"/>
            <a:ext cx="2339402" cy="1889067"/>
          </a:xfrm>
          <a:prstGeom prst="rect">
            <a:avLst/>
          </a:prstGeom>
        </p:spPr>
      </p:pic>
    </p:spTree>
    <p:extLst>
      <p:ext uri="{BB962C8B-B14F-4D97-AF65-F5344CB8AC3E}">
        <p14:creationId xmlns:p14="http://schemas.microsoft.com/office/powerpoint/2010/main" val="83224168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ircle(in)">
                                      <p:cBhvr>
                                        <p:cTn id="10" dur="2000"/>
                                        <p:tgtEl>
                                          <p:spTgt spid="12"/>
                                        </p:tgtEl>
                                      </p:cBhvr>
                                    </p:animEffect>
                                  </p:childTnLst>
                                </p:cTn>
                              </p:par>
                              <p:par>
                                <p:cTn id="11" presetID="21" presetClass="entr" presetSubtype="1"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heel(1)">
                                      <p:cBhvr>
                                        <p:cTn id="13" dur="2000"/>
                                        <p:tgtEl>
                                          <p:spTgt spid="14"/>
                                        </p:tgtEl>
                                      </p:cBhvr>
                                    </p:animEffect>
                                  </p:childTnLst>
                                </p:cTn>
                              </p:par>
                              <p:par>
                                <p:cTn id="14" presetID="14" presetClass="entr" presetSubtype="1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randombar(horizontal)">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719667" y="295626"/>
            <a:ext cx="2717800" cy="340143"/>
          </a:xfrm>
        </p:spPr>
        <p:txBody>
          <a:bodyPr>
            <a:noAutofit/>
          </a:bodyPr>
          <a:lstStyle/>
          <a:p>
            <a:r>
              <a:rPr lang="zh-CN" altLang="en-US" sz="2400" dirty="0">
                <a:latin typeface="字魂35号-经典雅黑" pitchFamily="2" charset="-122"/>
                <a:ea typeface="字魂35号-经典雅黑" pitchFamily="2" charset="-122"/>
                <a:sym typeface="Arial"/>
              </a:rPr>
              <a:t>主成分分析法</a:t>
            </a:r>
            <a:endParaRPr lang="en-US" sz="2400" dirty="0">
              <a:latin typeface="字魂35号-经典雅黑" pitchFamily="2" charset="-122"/>
              <a:ea typeface="字魂35号-经典雅黑" pitchFamily="2" charset="-122"/>
              <a:sym typeface="Arial"/>
            </a:endParaRPr>
          </a:p>
        </p:txBody>
      </p:sp>
      <p:sp>
        <p:nvSpPr>
          <p:cNvPr id="12" name="Text Placeholder 2">
            <a:extLst>
              <a:ext uri="{FF2B5EF4-FFF2-40B4-BE49-F238E27FC236}">
                <a16:creationId xmlns:a16="http://schemas.microsoft.com/office/drawing/2014/main" id="{38F2E390-641E-5B02-B4B4-D3E0AE84BD0F}"/>
              </a:ext>
            </a:extLst>
          </p:cNvPr>
          <p:cNvSpPr txBox="1">
            <a:spLocks/>
          </p:cNvSpPr>
          <p:nvPr/>
        </p:nvSpPr>
        <p:spPr>
          <a:xfrm>
            <a:off x="719667" y="635769"/>
            <a:ext cx="3852333" cy="4507731"/>
          </a:xfrm>
          <a:prstGeom prst="rect">
            <a:avLst/>
          </a:prstGeom>
        </p:spPr>
        <p:txBody>
          <a:bodyPr lIns="68580" tIns="34290" rIns="68580" bIns="34290">
            <a:noAutofit/>
          </a:bodyPr>
          <a:lstStyle>
            <a:lvl1pPr marL="0" indent="0" algn="l" defTabSz="685165"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panose="020F0502020204030203"/>
                <a:ea typeface="Open Sans Light" panose="020B0306030504020204" pitchFamily="34" charset="0"/>
                <a:cs typeface="Lato Regular" panose="020F0502020204030203"/>
              </a:defRPr>
            </a:lvl1pPr>
            <a:lvl2pPr marL="5143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defTabSz="914400">
              <a:lnSpc>
                <a:spcPct val="90000"/>
              </a:lnSpc>
            </a:pPr>
            <a:r>
              <a:rPr lang="zh-CN" altLang="en-US" sz="1400" b="1" dirty="0">
                <a:solidFill>
                  <a:schemeClr val="tx1"/>
                </a:solidFill>
                <a:latin typeface="+mn-lt"/>
                <a:ea typeface="+mn-ea"/>
                <a:cs typeface="+mn-cs"/>
              </a:rPr>
              <a:t>主成分系数矩阵</a:t>
            </a:r>
            <a:endParaRPr lang="en-US" altLang="zh-CN" sz="1400" b="1" dirty="0">
              <a:solidFill>
                <a:schemeClr val="tx1"/>
              </a:solidFill>
              <a:latin typeface="+mn-lt"/>
              <a:ea typeface="+mn-ea"/>
              <a:cs typeface="+mn-cs"/>
            </a:endParaRPr>
          </a:p>
          <a:p>
            <a:pPr defTabSz="914400">
              <a:lnSpc>
                <a:spcPct val="90000"/>
              </a:lnSpc>
            </a:pPr>
            <a:r>
              <a:rPr lang="en-US" altLang="zh-CN" sz="1400" dirty="0">
                <a:solidFill>
                  <a:schemeClr val="tx1"/>
                </a:solidFill>
                <a:latin typeface="+mn-lt"/>
                <a:ea typeface="+mn-ea"/>
                <a:cs typeface="+mn-cs"/>
              </a:rPr>
              <a:t>PCA </a:t>
            </a:r>
            <a:r>
              <a:rPr lang="zh-CN" altLang="en-US" sz="1400" dirty="0">
                <a:solidFill>
                  <a:schemeClr val="tx1"/>
                </a:solidFill>
                <a:latin typeface="+mn-lt"/>
                <a:ea typeface="+mn-ea"/>
                <a:cs typeface="+mn-cs"/>
              </a:rPr>
              <a:t>的结果中，每个主成分都有一个对应的系数向量，这个向量表示该主成分在原始特征上的线性组合。</a:t>
            </a:r>
            <a:endParaRPr lang="en-US" altLang="zh-CN" sz="1400" dirty="0">
              <a:solidFill>
                <a:schemeClr val="tx1"/>
              </a:solidFill>
              <a:latin typeface="+mn-lt"/>
              <a:ea typeface="+mn-ea"/>
              <a:cs typeface="+mn-cs"/>
            </a:endParaRPr>
          </a:p>
          <a:p>
            <a:pPr defTabSz="914400">
              <a:lnSpc>
                <a:spcPct val="90000"/>
              </a:lnSpc>
            </a:pPr>
            <a:r>
              <a:rPr lang="zh-CN" altLang="en-US" sz="1400" b="1" dirty="0">
                <a:solidFill>
                  <a:schemeClr val="tx1"/>
                </a:solidFill>
                <a:latin typeface="+mn-lt"/>
                <a:ea typeface="+mn-ea"/>
                <a:cs typeface="+mn-cs"/>
              </a:rPr>
              <a:t>主成分解释方差比例</a:t>
            </a:r>
            <a:endParaRPr lang="en-US" altLang="zh-CN" sz="1400" b="1" dirty="0">
              <a:solidFill>
                <a:schemeClr val="tx1"/>
              </a:solidFill>
              <a:latin typeface="+mn-lt"/>
              <a:ea typeface="+mn-ea"/>
              <a:cs typeface="+mn-cs"/>
            </a:endParaRPr>
          </a:p>
          <a:p>
            <a:pPr defTabSz="914400">
              <a:lnSpc>
                <a:spcPct val="90000"/>
              </a:lnSpc>
            </a:pPr>
            <a:r>
              <a:rPr lang="zh-CN" altLang="en-US" sz="1400" dirty="0">
                <a:solidFill>
                  <a:schemeClr val="tx1"/>
                </a:solidFill>
                <a:latin typeface="+mn-lt"/>
                <a:ea typeface="+mn-ea"/>
                <a:cs typeface="+mn-cs"/>
              </a:rPr>
              <a:t>主成分解释方差比例是主成分分析中一个重要的指标，用于衡量每个主成分对总体数据方差的贡献程度。</a:t>
            </a:r>
            <a:endParaRPr lang="en-US" altLang="zh-CN" sz="1400" dirty="0">
              <a:solidFill>
                <a:schemeClr val="tx1"/>
              </a:solidFill>
              <a:latin typeface="+mn-lt"/>
              <a:ea typeface="+mn-ea"/>
              <a:cs typeface="+mn-cs"/>
            </a:endParaRPr>
          </a:p>
          <a:p>
            <a:pPr defTabSz="914400">
              <a:lnSpc>
                <a:spcPct val="90000"/>
              </a:lnSpc>
            </a:pPr>
            <a:r>
              <a:rPr lang="zh-CN" altLang="en-US" sz="1400" dirty="0">
                <a:solidFill>
                  <a:schemeClr val="tx1"/>
                </a:solidFill>
                <a:latin typeface="+mn-lt"/>
                <a:ea typeface="+mn-ea"/>
                <a:cs typeface="+mn-cs"/>
              </a:rPr>
              <a:t>主成分解释方差比例是主成分分析中一个重要的指标，用于衡量每个主成分对总体数据方差的贡献程度。</a:t>
            </a:r>
            <a:endParaRPr lang="en-US" altLang="zh-CN" sz="1400" dirty="0">
              <a:solidFill>
                <a:schemeClr val="tx1"/>
              </a:solidFill>
              <a:latin typeface="+mn-lt"/>
              <a:ea typeface="+mn-ea"/>
              <a:cs typeface="+mn-cs"/>
            </a:endParaRPr>
          </a:p>
        </p:txBody>
      </p:sp>
      <p:pic>
        <p:nvPicPr>
          <p:cNvPr id="3" name="图片 2">
            <a:extLst>
              <a:ext uri="{FF2B5EF4-FFF2-40B4-BE49-F238E27FC236}">
                <a16:creationId xmlns:a16="http://schemas.microsoft.com/office/drawing/2014/main" id="{CD2DBA53-8DB2-E6B6-E048-76A8B258B986}"/>
              </a:ext>
            </a:extLst>
          </p:cNvPr>
          <p:cNvPicPr>
            <a:picLocks noChangeAspect="1"/>
          </p:cNvPicPr>
          <p:nvPr/>
        </p:nvPicPr>
        <p:blipFill>
          <a:blip r:embed="rId3"/>
          <a:stretch>
            <a:fillRect/>
          </a:stretch>
        </p:blipFill>
        <p:spPr>
          <a:xfrm>
            <a:off x="4572000" y="766311"/>
            <a:ext cx="4576199" cy="3741420"/>
          </a:xfrm>
          <a:prstGeom prst="rect">
            <a:avLst/>
          </a:prstGeom>
        </p:spPr>
      </p:pic>
      <p:graphicFrame>
        <p:nvGraphicFramePr>
          <p:cNvPr id="4" name="表格 3">
            <a:extLst>
              <a:ext uri="{FF2B5EF4-FFF2-40B4-BE49-F238E27FC236}">
                <a16:creationId xmlns:a16="http://schemas.microsoft.com/office/drawing/2014/main" id="{F2FB13C3-A41C-8072-5A2F-F7358D5E09FF}"/>
              </a:ext>
            </a:extLst>
          </p:cNvPr>
          <p:cNvGraphicFramePr>
            <a:graphicFrameLocks noGrp="1"/>
          </p:cNvGraphicFramePr>
          <p:nvPr>
            <p:extLst>
              <p:ext uri="{D42A27DB-BD31-4B8C-83A1-F6EECF244321}">
                <p14:modId xmlns:p14="http://schemas.microsoft.com/office/powerpoint/2010/main" val="3961916614"/>
              </p:ext>
            </p:extLst>
          </p:nvPr>
        </p:nvGraphicFramePr>
        <p:xfrm>
          <a:off x="3048000" y="4638273"/>
          <a:ext cx="6096000" cy="518160"/>
        </p:xfrm>
        <a:graphic>
          <a:graphicData uri="http://schemas.openxmlformats.org/drawingml/2006/table">
            <a:tbl>
              <a:tblPr firstRow="1" bandRow="1">
                <a:tableStyleId>{5C22544A-7EE6-4342-B048-85BDC9FD1C3A}</a:tableStyleId>
              </a:tblPr>
              <a:tblGrid>
                <a:gridCol w="762000">
                  <a:extLst>
                    <a:ext uri="{9D8B030D-6E8A-4147-A177-3AD203B41FA5}">
                      <a16:colId xmlns:a16="http://schemas.microsoft.com/office/drawing/2014/main" val="643951599"/>
                    </a:ext>
                  </a:extLst>
                </a:gridCol>
                <a:gridCol w="762000">
                  <a:extLst>
                    <a:ext uri="{9D8B030D-6E8A-4147-A177-3AD203B41FA5}">
                      <a16:colId xmlns:a16="http://schemas.microsoft.com/office/drawing/2014/main" val="2611822828"/>
                    </a:ext>
                  </a:extLst>
                </a:gridCol>
                <a:gridCol w="762000">
                  <a:extLst>
                    <a:ext uri="{9D8B030D-6E8A-4147-A177-3AD203B41FA5}">
                      <a16:colId xmlns:a16="http://schemas.microsoft.com/office/drawing/2014/main" val="2005023434"/>
                    </a:ext>
                  </a:extLst>
                </a:gridCol>
                <a:gridCol w="762000">
                  <a:extLst>
                    <a:ext uri="{9D8B030D-6E8A-4147-A177-3AD203B41FA5}">
                      <a16:colId xmlns:a16="http://schemas.microsoft.com/office/drawing/2014/main" val="3846683223"/>
                    </a:ext>
                  </a:extLst>
                </a:gridCol>
                <a:gridCol w="762000">
                  <a:extLst>
                    <a:ext uri="{9D8B030D-6E8A-4147-A177-3AD203B41FA5}">
                      <a16:colId xmlns:a16="http://schemas.microsoft.com/office/drawing/2014/main" val="3898682080"/>
                    </a:ext>
                  </a:extLst>
                </a:gridCol>
                <a:gridCol w="762000">
                  <a:extLst>
                    <a:ext uri="{9D8B030D-6E8A-4147-A177-3AD203B41FA5}">
                      <a16:colId xmlns:a16="http://schemas.microsoft.com/office/drawing/2014/main" val="76869862"/>
                    </a:ext>
                  </a:extLst>
                </a:gridCol>
                <a:gridCol w="762000">
                  <a:extLst>
                    <a:ext uri="{9D8B030D-6E8A-4147-A177-3AD203B41FA5}">
                      <a16:colId xmlns:a16="http://schemas.microsoft.com/office/drawing/2014/main" val="1925111191"/>
                    </a:ext>
                  </a:extLst>
                </a:gridCol>
                <a:gridCol w="762000">
                  <a:extLst>
                    <a:ext uri="{9D8B030D-6E8A-4147-A177-3AD203B41FA5}">
                      <a16:colId xmlns:a16="http://schemas.microsoft.com/office/drawing/2014/main" val="438825403"/>
                    </a:ext>
                  </a:extLst>
                </a:gridCol>
              </a:tblGrid>
              <a:tr h="370840">
                <a:tc>
                  <a:txBody>
                    <a:bodyPr/>
                    <a:lstStyle/>
                    <a:p>
                      <a:r>
                        <a:rPr lang="en-US" altLang="zh-CN" dirty="0"/>
                        <a:t>0.47055429 </a:t>
                      </a:r>
                    </a:p>
                  </a:txBody>
                  <a:tcPr/>
                </a:tc>
                <a:tc>
                  <a:txBody>
                    <a:bodyPr/>
                    <a:lstStyle/>
                    <a:p>
                      <a:r>
                        <a:rPr lang="en-US" altLang="zh-CN" dirty="0"/>
                        <a:t>0.12298176</a:t>
                      </a:r>
                      <a:endParaRPr lang="zh-CN" altLang="en-US" dirty="0"/>
                    </a:p>
                  </a:txBody>
                  <a:tcPr/>
                </a:tc>
                <a:tc>
                  <a:txBody>
                    <a:bodyPr/>
                    <a:lstStyle/>
                    <a:p>
                      <a:r>
                        <a:rPr lang="en-US" altLang="zh-CN" dirty="0"/>
                        <a:t>0.0929173</a:t>
                      </a:r>
                      <a:endParaRPr lang="zh-CN" altLang="en-US" dirty="0"/>
                    </a:p>
                  </a:txBody>
                  <a:tcPr/>
                </a:tc>
                <a:tc>
                  <a:txBody>
                    <a:bodyPr/>
                    <a:lstStyle/>
                    <a:p>
                      <a:r>
                        <a:rPr lang="en-US" altLang="zh-CN" dirty="0"/>
                        <a:t>0.08057614</a:t>
                      </a:r>
                      <a:endParaRPr lang="zh-CN" altLang="en-US" dirty="0"/>
                    </a:p>
                  </a:txBody>
                  <a:tcPr/>
                </a:tc>
                <a:tc>
                  <a:txBody>
                    <a:bodyPr/>
                    <a:lstStyle/>
                    <a:p>
                      <a:r>
                        <a:rPr lang="en-US" altLang="zh-CN" dirty="0"/>
                        <a:t>0.05086583</a:t>
                      </a:r>
                      <a:endParaRPr lang="zh-CN" altLang="en-US" dirty="0"/>
                    </a:p>
                  </a:txBody>
                  <a:tcPr/>
                </a:tc>
                <a:tc>
                  <a:txBody>
                    <a:bodyPr/>
                    <a:lstStyle/>
                    <a:p>
                      <a:pPr marL="0" marR="0" lvl="0" indent="0" algn="l" defTabSz="685165" rtl="0" eaLnBrk="1" fontAlgn="auto" latinLnBrk="0" hangingPunct="1">
                        <a:lnSpc>
                          <a:spcPct val="100000"/>
                        </a:lnSpc>
                        <a:spcBef>
                          <a:spcPts val="0"/>
                        </a:spcBef>
                        <a:spcAft>
                          <a:spcPts val="0"/>
                        </a:spcAft>
                        <a:buClrTx/>
                        <a:buSzTx/>
                        <a:buFontTx/>
                        <a:buNone/>
                        <a:tabLst/>
                        <a:defRPr/>
                      </a:pPr>
                      <a:r>
                        <a:rPr lang="en-US" altLang="zh-CN" dirty="0"/>
                        <a:t>0.03953339</a:t>
                      </a:r>
                    </a:p>
                  </a:txBody>
                  <a:tcPr/>
                </a:tc>
                <a:tc>
                  <a:txBody>
                    <a:bodyPr/>
                    <a:lstStyle/>
                    <a:p>
                      <a:r>
                        <a:rPr lang="en-US" altLang="zh-CN" dirty="0"/>
                        <a:t>0.03818983</a:t>
                      </a:r>
                      <a:endParaRPr lang="zh-CN" altLang="en-US" dirty="0"/>
                    </a:p>
                  </a:txBody>
                  <a:tcPr/>
                </a:tc>
                <a:tc>
                  <a:txBody>
                    <a:bodyPr/>
                    <a:lstStyle/>
                    <a:p>
                      <a:r>
                        <a:rPr lang="en-US" altLang="zh-CN" dirty="0"/>
                        <a:t>0.03192222</a:t>
                      </a:r>
                      <a:endParaRPr lang="zh-CN" altLang="en-US" dirty="0"/>
                    </a:p>
                  </a:txBody>
                  <a:tcPr/>
                </a:tc>
                <a:extLst>
                  <a:ext uri="{0D108BD9-81ED-4DB2-BD59-A6C34878D82A}">
                    <a16:rowId xmlns:a16="http://schemas.microsoft.com/office/drawing/2014/main" val="27433482"/>
                  </a:ext>
                </a:extLst>
              </a:tr>
            </a:tbl>
          </a:graphicData>
        </a:graphic>
      </p:graphicFrame>
    </p:spTree>
    <p:extLst>
      <p:ext uri="{BB962C8B-B14F-4D97-AF65-F5344CB8AC3E}">
        <p14:creationId xmlns:p14="http://schemas.microsoft.com/office/powerpoint/2010/main" val="2163409913"/>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circle(in)">
                                      <p:cBhvr>
                                        <p:cTn id="10" dur="2000"/>
                                        <p:tgtEl>
                                          <p:spTgt spid="12"/>
                                        </p:tgtEl>
                                      </p:cBhvr>
                                    </p:animEffec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719667" y="295626"/>
            <a:ext cx="2717800" cy="340143"/>
          </a:xfrm>
        </p:spPr>
        <p:txBody>
          <a:bodyPr>
            <a:noAutofit/>
          </a:bodyPr>
          <a:lstStyle/>
          <a:p>
            <a:r>
              <a:rPr lang="zh-CN" altLang="en-US" sz="2400" dirty="0">
                <a:latin typeface="字魂35号-经典雅黑" pitchFamily="2" charset="-122"/>
                <a:ea typeface="字魂35号-经典雅黑" pitchFamily="2" charset="-122"/>
                <a:sym typeface="Arial"/>
              </a:rPr>
              <a:t>分类指标</a:t>
            </a:r>
            <a:endParaRPr lang="en-US" sz="2400" dirty="0">
              <a:latin typeface="字魂35号-经典雅黑" pitchFamily="2" charset="-122"/>
              <a:ea typeface="字魂35号-经典雅黑" pitchFamily="2" charset="-122"/>
              <a:sym typeface="Arial"/>
            </a:endParaRPr>
          </a:p>
        </p:txBody>
      </p:sp>
      <p:sp>
        <p:nvSpPr>
          <p:cNvPr id="12" name="Text Placeholder 2">
            <a:extLst>
              <a:ext uri="{FF2B5EF4-FFF2-40B4-BE49-F238E27FC236}">
                <a16:creationId xmlns:a16="http://schemas.microsoft.com/office/drawing/2014/main" id="{38F2E390-641E-5B02-B4B4-D3E0AE84BD0F}"/>
              </a:ext>
            </a:extLst>
          </p:cNvPr>
          <p:cNvSpPr txBox="1">
            <a:spLocks/>
          </p:cNvSpPr>
          <p:nvPr/>
        </p:nvSpPr>
        <p:spPr>
          <a:xfrm>
            <a:off x="719667" y="635769"/>
            <a:ext cx="7704666" cy="4507731"/>
          </a:xfrm>
          <a:prstGeom prst="rect">
            <a:avLst/>
          </a:prstGeom>
        </p:spPr>
        <p:txBody>
          <a:bodyPr lIns="68580" tIns="34290" rIns="68580" bIns="34290">
            <a:noAutofit/>
          </a:bodyPr>
          <a:lstStyle>
            <a:lvl1pPr marL="0" indent="0" algn="l" defTabSz="685165"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panose="020F0502020204030203"/>
                <a:ea typeface="Open Sans Light" panose="020B0306030504020204" pitchFamily="34" charset="0"/>
                <a:cs typeface="Lato Regular" panose="020F0502020204030203"/>
              </a:defRPr>
            </a:lvl1pPr>
            <a:lvl2pPr marL="5143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defTabSz="914400">
              <a:lnSpc>
                <a:spcPct val="90000"/>
              </a:lnSpc>
            </a:pPr>
            <a:r>
              <a:rPr lang="zh-CN" altLang="en-US" sz="1400" b="1" dirty="0">
                <a:solidFill>
                  <a:schemeClr val="tx1"/>
                </a:solidFill>
                <a:latin typeface="+mn-lt"/>
                <a:ea typeface="+mn-ea"/>
                <a:cs typeface="+mn-cs"/>
              </a:rPr>
              <a:t>准确度</a:t>
            </a:r>
            <a:endParaRPr lang="en-US" altLang="zh-CN" sz="1400" b="1" dirty="0">
              <a:solidFill>
                <a:schemeClr val="tx1"/>
              </a:solidFill>
              <a:latin typeface="+mn-lt"/>
              <a:ea typeface="+mn-ea"/>
              <a:cs typeface="+mn-cs"/>
            </a:endParaRPr>
          </a:p>
          <a:p>
            <a:pPr defTabSz="914400">
              <a:lnSpc>
                <a:spcPct val="90000"/>
              </a:lnSpc>
            </a:pPr>
            <a:r>
              <a:rPr lang="zh-CN" altLang="en-US" sz="1400" dirty="0">
                <a:solidFill>
                  <a:schemeClr val="tx1"/>
                </a:solidFill>
                <a:latin typeface="+mn-lt"/>
                <a:ea typeface="+mn-ea"/>
                <a:cs typeface="+mn-cs"/>
              </a:rPr>
              <a:t>分类正确的样本数占总样本数的比例。</a:t>
            </a:r>
          </a:p>
          <a:p>
            <a:pPr defTabSz="914400">
              <a:lnSpc>
                <a:spcPct val="90000"/>
              </a:lnSpc>
            </a:pPr>
            <a:r>
              <a:rPr lang="zh-CN" altLang="en-US" sz="1400" b="1" dirty="0">
                <a:solidFill>
                  <a:schemeClr val="tx1"/>
                </a:solidFill>
                <a:latin typeface="+mn-lt"/>
                <a:ea typeface="+mn-ea"/>
                <a:cs typeface="+mn-cs"/>
              </a:rPr>
              <a:t>精确度</a:t>
            </a:r>
            <a:endParaRPr lang="en-US" altLang="zh-CN" sz="1400" b="1" dirty="0">
              <a:solidFill>
                <a:schemeClr val="tx1"/>
              </a:solidFill>
              <a:latin typeface="+mn-lt"/>
              <a:ea typeface="+mn-ea"/>
              <a:cs typeface="+mn-cs"/>
            </a:endParaRPr>
          </a:p>
          <a:p>
            <a:pPr defTabSz="914400">
              <a:lnSpc>
                <a:spcPct val="90000"/>
              </a:lnSpc>
            </a:pPr>
            <a:r>
              <a:rPr lang="zh-CN" altLang="en-US" sz="1400" dirty="0">
                <a:solidFill>
                  <a:schemeClr val="tx1"/>
                </a:solidFill>
                <a:latin typeface="+mn-lt"/>
                <a:ea typeface="+mn-ea"/>
                <a:cs typeface="+mn-cs"/>
              </a:rPr>
              <a:t>正确预测为正类别的样本数占所有预测为正类别的样本数的比例。</a:t>
            </a:r>
          </a:p>
          <a:p>
            <a:pPr defTabSz="914400">
              <a:lnSpc>
                <a:spcPct val="90000"/>
              </a:lnSpc>
            </a:pPr>
            <a:r>
              <a:rPr lang="zh-CN" altLang="en-US" sz="1400" b="1" dirty="0">
                <a:solidFill>
                  <a:schemeClr val="tx1"/>
                </a:solidFill>
                <a:latin typeface="+mn-lt"/>
                <a:ea typeface="+mn-ea"/>
                <a:cs typeface="+mn-cs"/>
              </a:rPr>
              <a:t>召回率</a:t>
            </a:r>
            <a:endParaRPr lang="en-US" altLang="zh-CN" sz="1400" b="1" dirty="0">
              <a:solidFill>
                <a:schemeClr val="tx1"/>
              </a:solidFill>
              <a:latin typeface="+mn-lt"/>
              <a:ea typeface="+mn-ea"/>
              <a:cs typeface="+mn-cs"/>
            </a:endParaRPr>
          </a:p>
          <a:p>
            <a:pPr defTabSz="914400">
              <a:lnSpc>
                <a:spcPct val="90000"/>
              </a:lnSpc>
            </a:pPr>
            <a:r>
              <a:rPr lang="zh-CN" altLang="en-US" sz="1400" dirty="0">
                <a:solidFill>
                  <a:schemeClr val="tx1"/>
                </a:solidFill>
                <a:latin typeface="+mn-lt"/>
                <a:ea typeface="+mn-ea"/>
                <a:cs typeface="+mn-cs"/>
              </a:rPr>
              <a:t>正确预测为正类别的样本数占所有实际正类别的样本数的比例。</a:t>
            </a:r>
            <a:endParaRPr lang="en-US" altLang="zh-CN" sz="1400" dirty="0">
              <a:solidFill>
                <a:schemeClr val="tx1"/>
              </a:solidFill>
              <a:latin typeface="+mn-lt"/>
              <a:ea typeface="+mn-ea"/>
              <a:cs typeface="+mn-cs"/>
            </a:endParaRPr>
          </a:p>
          <a:p>
            <a:pPr defTabSz="914400">
              <a:lnSpc>
                <a:spcPct val="90000"/>
              </a:lnSpc>
            </a:pPr>
            <a:r>
              <a:rPr lang="en-US" altLang="zh-CN" sz="1400" b="1" dirty="0">
                <a:solidFill>
                  <a:schemeClr val="tx1"/>
                </a:solidFill>
                <a:latin typeface="+mn-lt"/>
                <a:ea typeface="+mn-ea"/>
                <a:cs typeface="+mn-cs"/>
              </a:rPr>
              <a:t>F1 </a:t>
            </a:r>
            <a:r>
              <a:rPr lang="zh-CN" altLang="en-US" sz="1400" b="1" dirty="0">
                <a:solidFill>
                  <a:schemeClr val="tx1"/>
                </a:solidFill>
                <a:latin typeface="+mn-lt"/>
                <a:ea typeface="+mn-ea"/>
                <a:cs typeface="+mn-cs"/>
              </a:rPr>
              <a:t>分数</a:t>
            </a:r>
            <a:endParaRPr lang="en-US" altLang="zh-CN" sz="1400" b="1" dirty="0">
              <a:solidFill>
                <a:schemeClr val="tx1"/>
              </a:solidFill>
              <a:latin typeface="+mn-lt"/>
              <a:ea typeface="+mn-ea"/>
              <a:cs typeface="+mn-cs"/>
            </a:endParaRPr>
          </a:p>
          <a:p>
            <a:pPr defTabSz="914400">
              <a:lnSpc>
                <a:spcPct val="90000"/>
              </a:lnSpc>
            </a:pPr>
            <a:r>
              <a:rPr lang="zh-CN" altLang="en-US" sz="1400" dirty="0">
                <a:solidFill>
                  <a:schemeClr val="tx1"/>
                </a:solidFill>
                <a:latin typeface="+mn-lt"/>
                <a:ea typeface="+mn-ea"/>
                <a:cs typeface="+mn-cs"/>
              </a:rPr>
              <a:t>综合考虑精确度和召回率的指标，</a:t>
            </a:r>
            <a:r>
              <a:rPr lang="en-US" altLang="zh-CN" sz="1400" dirty="0">
                <a:solidFill>
                  <a:schemeClr val="tx1"/>
                </a:solidFill>
                <a:latin typeface="+mn-lt"/>
                <a:ea typeface="+mn-ea"/>
                <a:cs typeface="+mn-cs"/>
              </a:rPr>
              <a:t>F1 Score</a:t>
            </a:r>
            <a:r>
              <a:rPr lang="zh-CN" altLang="en-US" sz="1400" dirty="0">
                <a:solidFill>
                  <a:schemeClr val="tx1"/>
                </a:solidFill>
                <a:latin typeface="+mn-lt"/>
                <a:ea typeface="+mn-ea"/>
                <a:cs typeface="+mn-cs"/>
              </a:rPr>
              <a:t>是精确度和召回率的调和平均数。</a:t>
            </a:r>
            <a:endParaRPr lang="en-US" altLang="zh-CN" sz="1400" dirty="0">
              <a:solidFill>
                <a:schemeClr val="tx1"/>
              </a:solidFill>
              <a:latin typeface="+mn-lt"/>
              <a:ea typeface="+mn-ea"/>
              <a:cs typeface="+mn-cs"/>
            </a:endParaRPr>
          </a:p>
          <a:p>
            <a:pPr defTabSz="914400">
              <a:lnSpc>
                <a:spcPct val="90000"/>
              </a:lnSpc>
            </a:pPr>
            <a:r>
              <a:rPr lang="en-US" altLang="zh-CN" sz="1400" b="1" dirty="0">
                <a:solidFill>
                  <a:schemeClr val="tx1"/>
                </a:solidFill>
                <a:latin typeface="+mn-lt"/>
                <a:ea typeface="+mn-ea"/>
                <a:cs typeface="+mn-cs"/>
              </a:rPr>
              <a:t>ROC</a:t>
            </a:r>
            <a:r>
              <a:rPr lang="zh-CN" altLang="en-US" sz="1400" b="1" dirty="0">
                <a:solidFill>
                  <a:schemeClr val="tx1"/>
                </a:solidFill>
                <a:latin typeface="+mn-lt"/>
                <a:ea typeface="+mn-ea"/>
                <a:cs typeface="+mn-cs"/>
              </a:rPr>
              <a:t>曲线和</a:t>
            </a:r>
            <a:r>
              <a:rPr lang="en-US" altLang="zh-CN" sz="1400" b="1" dirty="0">
                <a:solidFill>
                  <a:schemeClr val="tx1"/>
                </a:solidFill>
                <a:latin typeface="+mn-lt"/>
                <a:ea typeface="+mn-ea"/>
                <a:cs typeface="+mn-cs"/>
              </a:rPr>
              <a:t>AUC</a:t>
            </a:r>
            <a:r>
              <a:rPr lang="zh-CN" altLang="en-US" sz="1400" b="1" dirty="0">
                <a:solidFill>
                  <a:schemeClr val="tx1"/>
                </a:solidFill>
                <a:latin typeface="+mn-lt"/>
                <a:ea typeface="+mn-ea"/>
                <a:cs typeface="+mn-cs"/>
              </a:rPr>
              <a:t>值</a:t>
            </a:r>
            <a:endParaRPr lang="en-US" altLang="zh-CN" sz="1400" b="1" dirty="0">
              <a:solidFill>
                <a:schemeClr val="tx1"/>
              </a:solidFill>
              <a:latin typeface="+mn-lt"/>
              <a:ea typeface="+mn-ea"/>
              <a:cs typeface="+mn-cs"/>
            </a:endParaRPr>
          </a:p>
          <a:p>
            <a:pPr defTabSz="914400">
              <a:lnSpc>
                <a:spcPct val="90000"/>
              </a:lnSpc>
            </a:pPr>
            <a:r>
              <a:rPr lang="zh-CN" altLang="en-US" sz="1400" dirty="0">
                <a:solidFill>
                  <a:schemeClr val="tx1"/>
                </a:solidFill>
                <a:latin typeface="+mn-lt"/>
                <a:ea typeface="+mn-ea"/>
                <a:cs typeface="+mn-cs"/>
              </a:rPr>
              <a:t> </a:t>
            </a:r>
            <a:r>
              <a:rPr lang="en-US" altLang="zh-CN" sz="1400" dirty="0">
                <a:solidFill>
                  <a:schemeClr val="tx1"/>
                </a:solidFill>
                <a:latin typeface="+mn-lt"/>
                <a:ea typeface="+mn-ea"/>
                <a:cs typeface="+mn-cs"/>
              </a:rPr>
              <a:t>ROC</a:t>
            </a:r>
            <a:r>
              <a:rPr lang="zh-CN" altLang="en-US" sz="1400" dirty="0">
                <a:solidFill>
                  <a:schemeClr val="tx1"/>
                </a:solidFill>
                <a:latin typeface="+mn-lt"/>
                <a:ea typeface="+mn-ea"/>
                <a:cs typeface="+mn-cs"/>
              </a:rPr>
              <a:t>曲线是以假正例率为横轴，真正例率为纵轴的曲线。</a:t>
            </a:r>
            <a:r>
              <a:rPr lang="en-US" altLang="zh-CN" sz="1400" dirty="0">
                <a:solidFill>
                  <a:schemeClr val="tx1"/>
                </a:solidFill>
                <a:latin typeface="+mn-lt"/>
                <a:ea typeface="+mn-ea"/>
                <a:cs typeface="+mn-cs"/>
              </a:rPr>
              <a:t>AUC</a:t>
            </a:r>
            <a:r>
              <a:rPr lang="zh-CN" altLang="en-US" sz="1400" dirty="0">
                <a:solidFill>
                  <a:schemeClr val="tx1"/>
                </a:solidFill>
                <a:latin typeface="+mn-lt"/>
                <a:ea typeface="+mn-ea"/>
                <a:cs typeface="+mn-cs"/>
              </a:rPr>
              <a:t>是</a:t>
            </a:r>
            <a:r>
              <a:rPr lang="en-US" altLang="zh-CN" sz="1400" dirty="0">
                <a:solidFill>
                  <a:schemeClr val="tx1"/>
                </a:solidFill>
                <a:latin typeface="+mn-lt"/>
                <a:ea typeface="+mn-ea"/>
                <a:cs typeface="+mn-cs"/>
              </a:rPr>
              <a:t>ROC</a:t>
            </a:r>
            <a:r>
              <a:rPr lang="zh-CN" altLang="en-US" sz="1400" dirty="0">
                <a:solidFill>
                  <a:schemeClr val="tx1"/>
                </a:solidFill>
                <a:latin typeface="+mn-lt"/>
                <a:ea typeface="+mn-ea"/>
                <a:cs typeface="+mn-cs"/>
              </a:rPr>
              <a:t>曲线下的面积，用于衡量分类器对正负样本的区分能力，通常取值在</a:t>
            </a:r>
            <a:r>
              <a:rPr lang="en-US" altLang="zh-CN" sz="1400" dirty="0">
                <a:solidFill>
                  <a:schemeClr val="tx1"/>
                </a:solidFill>
                <a:latin typeface="+mn-lt"/>
                <a:ea typeface="+mn-ea"/>
                <a:cs typeface="+mn-cs"/>
              </a:rPr>
              <a:t>0</a:t>
            </a:r>
            <a:r>
              <a:rPr lang="zh-CN" altLang="en-US" sz="1400" dirty="0">
                <a:solidFill>
                  <a:schemeClr val="tx1"/>
                </a:solidFill>
                <a:latin typeface="+mn-lt"/>
                <a:ea typeface="+mn-ea"/>
                <a:cs typeface="+mn-cs"/>
              </a:rPr>
              <a:t>到</a:t>
            </a:r>
            <a:r>
              <a:rPr lang="en-US" altLang="zh-CN" sz="1400" dirty="0">
                <a:solidFill>
                  <a:schemeClr val="tx1"/>
                </a:solidFill>
                <a:latin typeface="+mn-lt"/>
                <a:ea typeface="+mn-ea"/>
                <a:cs typeface="+mn-cs"/>
              </a:rPr>
              <a:t>1</a:t>
            </a:r>
            <a:r>
              <a:rPr lang="zh-CN" altLang="en-US" sz="1400" dirty="0">
                <a:solidFill>
                  <a:schemeClr val="tx1"/>
                </a:solidFill>
                <a:latin typeface="+mn-lt"/>
                <a:ea typeface="+mn-ea"/>
                <a:cs typeface="+mn-cs"/>
              </a:rPr>
              <a:t>之间，越接近</a:t>
            </a:r>
            <a:r>
              <a:rPr lang="en-US" altLang="zh-CN" sz="1400" dirty="0">
                <a:solidFill>
                  <a:schemeClr val="tx1"/>
                </a:solidFill>
                <a:latin typeface="+mn-lt"/>
                <a:ea typeface="+mn-ea"/>
                <a:cs typeface="+mn-cs"/>
              </a:rPr>
              <a:t>1</a:t>
            </a:r>
            <a:r>
              <a:rPr lang="zh-CN" altLang="en-US" sz="1400" dirty="0">
                <a:solidFill>
                  <a:schemeClr val="tx1"/>
                </a:solidFill>
                <a:latin typeface="+mn-lt"/>
                <a:ea typeface="+mn-ea"/>
                <a:cs typeface="+mn-cs"/>
              </a:rPr>
              <a:t>表示性能越好。</a:t>
            </a:r>
          </a:p>
          <a:p>
            <a:pPr defTabSz="914400">
              <a:lnSpc>
                <a:spcPct val="90000"/>
              </a:lnSpc>
            </a:pPr>
            <a:r>
              <a:rPr lang="zh-CN" altLang="en-US" sz="1400" b="1" dirty="0">
                <a:solidFill>
                  <a:schemeClr val="tx1"/>
                </a:solidFill>
                <a:latin typeface="+mn-lt"/>
                <a:ea typeface="+mn-ea"/>
                <a:cs typeface="+mn-cs"/>
              </a:rPr>
              <a:t>混淆矩阵</a:t>
            </a:r>
            <a:endParaRPr lang="en-US" altLang="zh-CN" sz="1400" b="1" dirty="0">
              <a:solidFill>
                <a:schemeClr val="tx1"/>
              </a:solidFill>
              <a:latin typeface="+mn-lt"/>
              <a:ea typeface="+mn-ea"/>
              <a:cs typeface="+mn-cs"/>
            </a:endParaRPr>
          </a:p>
          <a:p>
            <a:pPr defTabSz="914400">
              <a:lnSpc>
                <a:spcPct val="90000"/>
              </a:lnSpc>
            </a:pPr>
            <a:r>
              <a:rPr lang="zh-CN" altLang="en-US" sz="1400" dirty="0">
                <a:solidFill>
                  <a:schemeClr val="tx1"/>
                </a:solidFill>
                <a:latin typeface="+mn-lt"/>
                <a:ea typeface="+mn-ea"/>
                <a:cs typeface="+mn-cs"/>
              </a:rPr>
              <a:t> 通过混淆矩阵可以清晰地展示模型在各个类别上的性能，包括真正例、假正例、真负例和假负例的数量。</a:t>
            </a:r>
            <a:endParaRPr lang="en-US" altLang="zh-CN" sz="1400" dirty="0">
              <a:solidFill>
                <a:schemeClr val="tx1"/>
              </a:solidFill>
              <a:latin typeface="+mn-lt"/>
              <a:ea typeface="+mn-ea"/>
              <a:cs typeface="+mn-cs"/>
            </a:endParaRPr>
          </a:p>
        </p:txBody>
      </p:sp>
    </p:spTree>
    <p:extLst>
      <p:ext uri="{BB962C8B-B14F-4D97-AF65-F5344CB8AC3E}">
        <p14:creationId xmlns:p14="http://schemas.microsoft.com/office/powerpoint/2010/main" val="75140778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719667" y="295626"/>
            <a:ext cx="2717800" cy="340143"/>
          </a:xfrm>
        </p:spPr>
        <p:txBody>
          <a:bodyPr>
            <a:noAutofit/>
          </a:bodyPr>
          <a:lstStyle/>
          <a:p>
            <a:r>
              <a:rPr lang="zh-CN" altLang="en-US" sz="2400" dirty="0">
                <a:latin typeface="字魂35号-经典雅黑" pitchFamily="2" charset="-122"/>
                <a:ea typeface="字魂35号-经典雅黑" pitchFamily="2" charset="-122"/>
                <a:sym typeface="Arial"/>
              </a:rPr>
              <a:t>朴素贝叶斯分类</a:t>
            </a:r>
            <a:endParaRPr lang="en-US" sz="2400" dirty="0">
              <a:latin typeface="字魂35号-经典雅黑" pitchFamily="2" charset="-122"/>
              <a:ea typeface="字魂35号-经典雅黑" pitchFamily="2" charset="-122"/>
              <a:sym typeface="Arial"/>
            </a:endParaRPr>
          </a:p>
        </p:txBody>
      </p:sp>
      <p:sp>
        <p:nvSpPr>
          <p:cNvPr id="12" name="Text Placeholder 2">
            <a:extLst>
              <a:ext uri="{FF2B5EF4-FFF2-40B4-BE49-F238E27FC236}">
                <a16:creationId xmlns:a16="http://schemas.microsoft.com/office/drawing/2014/main" id="{38F2E390-641E-5B02-B4B4-D3E0AE84BD0F}"/>
              </a:ext>
            </a:extLst>
          </p:cNvPr>
          <p:cNvSpPr txBox="1">
            <a:spLocks/>
          </p:cNvSpPr>
          <p:nvPr/>
        </p:nvSpPr>
        <p:spPr>
          <a:xfrm>
            <a:off x="719667" y="635769"/>
            <a:ext cx="3852333" cy="4507731"/>
          </a:xfrm>
          <a:prstGeom prst="rect">
            <a:avLst/>
          </a:prstGeom>
        </p:spPr>
        <p:txBody>
          <a:bodyPr lIns="68580" tIns="34290" rIns="68580" bIns="34290">
            <a:noAutofit/>
          </a:bodyPr>
          <a:lstStyle>
            <a:lvl1pPr marL="0" indent="0" algn="l" defTabSz="685165"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panose="020F0502020204030203"/>
                <a:ea typeface="Open Sans Light" panose="020B0306030504020204" pitchFamily="34" charset="0"/>
                <a:cs typeface="Lato Regular" panose="020F0502020204030203"/>
              </a:defRPr>
            </a:lvl1pPr>
            <a:lvl2pPr marL="5143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sz="1400" dirty="0">
                <a:solidFill>
                  <a:schemeClr val="tx1"/>
                </a:solidFill>
                <a:latin typeface="+mn-lt"/>
                <a:ea typeface="+mn-ea"/>
                <a:cs typeface="+mn-cs"/>
              </a:rPr>
              <a:t>朴素贝叶斯分类是一种基于贝叶斯定理的机器学习分类算法。它基于特征之间的独立性假设，这是一个朴素的假设，因此称为朴素贝叶斯。该算法被广泛应用于文本分类、垃圾邮件过滤、情感分析等领域。在朴素贝叶斯分类中，我们使用已知类别的训练数据来估计每个特征在给定类别下的条件概率，然后利用贝叶斯定理计算新样本属于每个类别的概率，最终选择具有最高概率的类别作为预测结果。</a:t>
            </a:r>
            <a:endParaRPr lang="en-US" altLang="zh-CN" sz="1400" b="1" dirty="0">
              <a:solidFill>
                <a:schemeClr val="tx1"/>
              </a:solidFill>
              <a:latin typeface="+mn-lt"/>
              <a:ea typeface="+mn-ea"/>
              <a:cs typeface="+mn-cs"/>
            </a:endParaRPr>
          </a:p>
          <a:p>
            <a:pPr defTabSz="914400">
              <a:lnSpc>
                <a:spcPct val="90000"/>
              </a:lnSpc>
            </a:pPr>
            <a:r>
              <a:rPr lang="zh-CN" altLang="en-US" sz="1400" b="1" dirty="0">
                <a:solidFill>
                  <a:schemeClr val="tx1"/>
                </a:solidFill>
                <a:latin typeface="+mn-lt"/>
                <a:ea typeface="+mn-ea"/>
                <a:cs typeface="+mn-cs"/>
              </a:rPr>
              <a:t>结论</a:t>
            </a:r>
            <a:endParaRPr lang="en-US" altLang="zh-CN" sz="1400" b="1" dirty="0">
              <a:solidFill>
                <a:schemeClr val="tx1"/>
              </a:solidFill>
              <a:latin typeface="+mn-lt"/>
              <a:ea typeface="+mn-ea"/>
              <a:cs typeface="+mn-cs"/>
            </a:endParaRPr>
          </a:p>
          <a:p>
            <a:r>
              <a:rPr lang="zh-CN" altLang="en-US" sz="1400" dirty="0">
                <a:solidFill>
                  <a:schemeClr val="tx1"/>
                </a:solidFill>
                <a:latin typeface="+mn-lt"/>
                <a:ea typeface="+mn-ea"/>
                <a:cs typeface="+mn-cs"/>
              </a:rPr>
              <a:t>朴素贝叶斯分类器在我们的数据集上表现还算出色，特别是在捕获正例方面的效果。该模型可以在二分类任务中提供有力的预测。但是我们猜测由于使用了独立性假设，朴素贝叶斯分类器在处理具有高度相关特征的数据时可能效果较差。而我们的数据又是呈现出较强的线性相关性，因此结果可能会差一些。</a:t>
            </a:r>
            <a:endParaRPr lang="en-US" altLang="zh-CN" sz="1400" dirty="0">
              <a:solidFill>
                <a:schemeClr val="tx1"/>
              </a:solidFill>
              <a:latin typeface="+mn-lt"/>
              <a:ea typeface="+mn-ea"/>
              <a:cs typeface="+mn-cs"/>
            </a:endParaRPr>
          </a:p>
        </p:txBody>
      </p:sp>
      <p:graphicFrame>
        <p:nvGraphicFramePr>
          <p:cNvPr id="2" name="表格 1">
            <a:extLst>
              <a:ext uri="{FF2B5EF4-FFF2-40B4-BE49-F238E27FC236}">
                <a16:creationId xmlns:a16="http://schemas.microsoft.com/office/drawing/2014/main" id="{38FF2C06-B2F0-164C-089C-346406EDD333}"/>
              </a:ext>
            </a:extLst>
          </p:cNvPr>
          <p:cNvGraphicFramePr>
            <a:graphicFrameLocks noGrp="1"/>
          </p:cNvGraphicFramePr>
          <p:nvPr>
            <p:extLst>
              <p:ext uri="{D42A27DB-BD31-4B8C-83A1-F6EECF244321}">
                <p14:modId xmlns:p14="http://schemas.microsoft.com/office/powerpoint/2010/main" val="4016932720"/>
              </p:ext>
            </p:extLst>
          </p:nvPr>
        </p:nvGraphicFramePr>
        <p:xfrm>
          <a:off x="6048374" y="2535238"/>
          <a:ext cx="3095625" cy="2598420"/>
        </p:xfrm>
        <a:graphic>
          <a:graphicData uri="http://schemas.openxmlformats.org/drawingml/2006/table">
            <a:tbl>
              <a:tblPr firstRow="1" bandRow="1">
                <a:tableStyleId>{16D9F66E-5EB9-4882-86FB-DCBF35E3C3E4}</a:tableStyleId>
              </a:tblPr>
              <a:tblGrid>
                <a:gridCol w="1031875">
                  <a:extLst>
                    <a:ext uri="{9D8B030D-6E8A-4147-A177-3AD203B41FA5}">
                      <a16:colId xmlns:a16="http://schemas.microsoft.com/office/drawing/2014/main" val="1220219687"/>
                    </a:ext>
                  </a:extLst>
                </a:gridCol>
                <a:gridCol w="1031875">
                  <a:extLst>
                    <a:ext uri="{9D8B030D-6E8A-4147-A177-3AD203B41FA5}">
                      <a16:colId xmlns:a16="http://schemas.microsoft.com/office/drawing/2014/main" val="586579663"/>
                    </a:ext>
                  </a:extLst>
                </a:gridCol>
                <a:gridCol w="1031875">
                  <a:extLst>
                    <a:ext uri="{9D8B030D-6E8A-4147-A177-3AD203B41FA5}">
                      <a16:colId xmlns:a16="http://schemas.microsoft.com/office/drawing/2014/main" val="2809548799"/>
                    </a:ext>
                  </a:extLst>
                </a:gridCol>
              </a:tblGrid>
              <a:tr h="324327">
                <a:tc>
                  <a:txBody>
                    <a:bodyPr/>
                    <a:lstStyle/>
                    <a:p>
                      <a:pPr algn="ctr"/>
                      <a:r>
                        <a:rPr lang="zh-CN" altLang="en-US" b="0" dirty="0"/>
                        <a:t>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b="0" dirty="0"/>
                        <a:t>0.25 seconds</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1456790531"/>
                  </a:ext>
                </a:extLst>
              </a:tr>
              <a:tr h="324327">
                <a:tc rowSpan="2">
                  <a:txBody>
                    <a:bodyPr/>
                    <a:lstStyle/>
                    <a:p>
                      <a:pPr algn="ctr"/>
                      <a:r>
                        <a:rPr lang="zh-CN" altLang="en-US" dirty="0"/>
                        <a:t>混淆矩阵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395</a:t>
                      </a:r>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69</a:t>
                      </a:r>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3472115"/>
                  </a:ext>
                </a:extLst>
              </a:tr>
              <a:tr h="328131">
                <a:tc vMerge="1">
                  <a:txBody>
                    <a:bodyPr/>
                    <a:lstStyle/>
                    <a:p>
                      <a:endParaRPr lang="zh-CN" altLang="en-US" dirty="0"/>
                    </a:p>
                  </a:txBody>
                  <a:tcPr/>
                </a:tc>
                <a:tc>
                  <a:txBody>
                    <a:bodyPr/>
                    <a:lstStyle/>
                    <a:p>
                      <a:pPr marL="0" algn="ctr" defTabSz="685165" rtl="0" eaLnBrk="1" latinLnBrk="0" hangingPunct="1"/>
                      <a:r>
                        <a:rPr lang="en-US" altLang="zh-CN" sz="1400" kern="1200" dirty="0">
                          <a:solidFill>
                            <a:schemeClr val="dk1"/>
                          </a:solidFill>
                          <a:latin typeface="+mn-lt"/>
                          <a:ea typeface="+mn-ea"/>
                          <a:cs typeface="+mn-cs"/>
                        </a:rPr>
                        <a:t>19</a:t>
                      </a:r>
                      <a:endParaRPr lang="zh-CN"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165" rtl="0" eaLnBrk="1" latinLnBrk="0" hangingPunct="1"/>
                      <a:r>
                        <a:rPr lang="en-US" altLang="zh-CN" sz="1400" kern="1200" dirty="0">
                          <a:solidFill>
                            <a:schemeClr val="dk1"/>
                          </a:solidFill>
                          <a:latin typeface="+mn-lt"/>
                          <a:ea typeface="+mn-ea"/>
                          <a:cs typeface="+mn-cs"/>
                        </a:rPr>
                        <a:t>90</a:t>
                      </a:r>
                      <a:endParaRPr lang="zh-CN" altLang="en-US" sz="1400"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19033"/>
                  </a:ext>
                </a:extLst>
              </a:tr>
              <a:tr h="324327">
                <a:tc>
                  <a:txBody>
                    <a:bodyPr/>
                    <a:lstStyle/>
                    <a:p>
                      <a:pPr algn="ctr"/>
                      <a:r>
                        <a:rPr lang="zh-CN" altLang="en-US" dirty="0"/>
                        <a:t>准确度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0.8464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169085060"/>
                  </a:ext>
                </a:extLst>
              </a:tr>
              <a:tr h="324327">
                <a:tc>
                  <a:txBody>
                    <a:bodyPr/>
                    <a:lstStyle/>
                    <a:p>
                      <a:pPr algn="ctr"/>
                      <a:r>
                        <a:rPr lang="zh-CN" altLang="en-US" dirty="0"/>
                        <a:t>精确度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0.5660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3771773872"/>
                  </a:ext>
                </a:extLst>
              </a:tr>
              <a:tr h="324327">
                <a:tc>
                  <a:txBody>
                    <a:bodyPr/>
                    <a:lstStyle/>
                    <a:p>
                      <a:pPr algn="ctr"/>
                      <a:r>
                        <a:rPr lang="zh-CN" altLang="en-US" dirty="0"/>
                        <a:t>召回率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0.8257</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2672272416"/>
                  </a:ext>
                </a:extLst>
              </a:tr>
              <a:tr h="324327">
                <a:tc>
                  <a:txBody>
                    <a:bodyPr/>
                    <a:lstStyle/>
                    <a:p>
                      <a:pPr algn="ctr"/>
                      <a:r>
                        <a:rPr lang="en-US" altLang="zh-CN" dirty="0"/>
                        <a:t>F1</a:t>
                      </a:r>
                      <a:r>
                        <a:rPr lang="zh-CN" altLang="en-US" dirty="0"/>
                        <a:t>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0.6716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1463766065"/>
                  </a:ext>
                </a:extLst>
              </a:tr>
              <a:tr h="324327">
                <a:tc>
                  <a:txBody>
                    <a:bodyPr/>
                    <a:lstStyle/>
                    <a:p>
                      <a:pPr algn="ctr"/>
                      <a:r>
                        <a:rPr lang="en-US" altLang="zh-CN" dirty="0"/>
                        <a:t>AUC</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0.9008</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461547629"/>
                  </a:ext>
                </a:extLst>
              </a:tr>
            </a:tbl>
          </a:graphicData>
        </a:graphic>
      </p:graphicFrame>
      <p:pic>
        <p:nvPicPr>
          <p:cNvPr id="5" name="图片 4" descr="图表, 折线图&#10;&#10;描述已自动生成">
            <a:extLst>
              <a:ext uri="{FF2B5EF4-FFF2-40B4-BE49-F238E27FC236}">
                <a16:creationId xmlns:a16="http://schemas.microsoft.com/office/drawing/2014/main" id="{1ACA4B4B-6935-6F93-0B44-B4F80B730F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8374" y="10330"/>
            <a:ext cx="3095626" cy="2469662"/>
          </a:xfrm>
          <a:prstGeom prst="rect">
            <a:avLst/>
          </a:prstGeom>
        </p:spPr>
      </p:pic>
    </p:spTree>
    <p:extLst>
      <p:ext uri="{BB962C8B-B14F-4D97-AF65-F5344CB8AC3E}">
        <p14:creationId xmlns:p14="http://schemas.microsoft.com/office/powerpoint/2010/main" val="189982680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719667" y="295626"/>
            <a:ext cx="2717800" cy="340143"/>
          </a:xfrm>
        </p:spPr>
        <p:txBody>
          <a:bodyPr>
            <a:noAutofit/>
          </a:bodyPr>
          <a:lstStyle/>
          <a:p>
            <a:r>
              <a:rPr lang="zh-CN" altLang="en-US" sz="2400" dirty="0">
                <a:latin typeface="字魂35号-经典雅黑" pitchFamily="2" charset="-122"/>
                <a:ea typeface="字魂35号-经典雅黑" pitchFamily="2" charset="-122"/>
                <a:sym typeface="Arial"/>
              </a:rPr>
              <a:t>逻辑回归</a:t>
            </a:r>
            <a:endParaRPr lang="en-US" sz="2400" dirty="0">
              <a:latin typeface="字魂35号-经典雅黑" pitchFamily="2" charset="-122"/>
              <a:ea typeface="字魂35号-经典雅黑" pitchFamily="2" charset="-122"/>
              <a:sym typeface="Arial"/>
            </a:endParaRPr>
          </a:p>
        </p:txBody>
      </p:sp>
      <p:sp>
        <p:nvSpPr>
          <p:cNvPr id="12" name="Text Placeholder 2">
            <a:extLst>
              <a:ext uri="{FF2B5EF4-FFF2-40B4-BE49-F238E27FC236}">
                <a16:creationId xmlns:a16="http://schemas.microsoft.com/office/drawing/2014/main" id="{38F2E390-641E-5B02-B4B4-D3E0AE84BD0F}"/>
              </a:ext>
            </a:extLst>
          </p:cNvPr>
          <p:cNvSpPr txBox="1">
            <a:spLocks/>
          </p:cNvSpPr>
          <p:nvPr/>
        </p:nvSpPr>
        <p:spPr>
          <a:xfrm>
            <a:off x="719667" y="635769"/>
            <a:ext cx="3852333" cy="4507731"/>
          </a:xfrm>
          <a:prstGeom prst="rect">
            <a:avLst/>
          </a:prstGeom>
        </p:spPr>
        <p:txBody>
          <a:bodyPr lIns="68580" tIns="34290" rIns="68580" bIns="34290">
            <a:noAutofit/>
          </a:bodyPr>
          <a:lstStyle>
            <a:lvl1pPr marL="0" indent="0" algn="l" defTabSz="685165"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panose="020F0502020204030203"/>
                <a:ea typeface="Open Sans Light" panose="020B0306030504020204" pitchFamily="34" charset="0"/>
                <a:cs typeface="Lato Regular" panose="020F0502020204030203"/>
              </a:defRPr>
            </a:lvl1pPr>
            <a:lvl2pPr marL="5143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sz="1400" dirty="0">
                <a:solidFill>
                  <a:schemeClr val="tx1"/>
                </a:solidFill>
                <a:latin typeface="+mn-lt"/>
                <a:ea typeface="+mn-ea"/>
                <a:cs typeface="+mn-cs"/>
              </a:rPr>
              <a:t>逻辑回归是一种广泛用于二分类问题的线性模型。它基于逻辑函数，将输入映射到</a:t>
            </a:r>
            <a:r>
              <a:rPr lang="en-US" altLang="zh-CN" sz="1400" dirty="0">
                <a:solidFill>
                  <a:schemeClr val="tx1"/>
                </a:solidFill>
                <a:latin typeface="+mn-lt"/>
                <a:ea typeface="+mn-ea"/>
                <a:cs typeface="+mn-cs"/>
              </a:rPr>
              <a:t>0</a:t>
            </a:r>
            <a:r>
              <a:rPr lang="zh-CN" altLang="en-US" sz="1400" dirty="0">
                <a:solidFill>
                  <a:schemeClr val="tx1"/>
                </a:solidFill>
                <a:latin typeface="+mn-lt"/>
                <a:ea typeface="+mn-ea"/>
                <a:cs typeface="+mn-cs"/>
              </a:rPr>
              <a:t>和</a:t>
            </a:r>
            <a:r>
              <a:rPr lang="en-US" altLang="zh-CN" sz="1400" dirty="0">
                <a:solidFill>
                  <a:schemeClr val="tx1"/>
                </a:solidFill>
                <a:latin typeface="+mn-lt"/>
                <a:ea typeface="+mn-ea"/>
                <a:cs typeface="+mn-cs"/>
              </a:rPr>
              <a:t>1</a:t>
            </a:r>
            <a:r>
              <a:rPr lang="zh-CN" altLang="en-US" sz="1400" dirty="0">
                <a:solidFill>
                  <a:schemeClr val="tx1"/>
                </a:solidFill>
                <a:latin typeface="+mn-lt"/>
                <a:ea typeface="+mn-ea"/>
                <a:cs typeface="+mn-cs"/>
              </a:rPr>
              <a:t>之间的输出，表示样本属于正类别的概率。</a:t>
            </a:r>
            <a:endParaRPr lang="en-US" altLang="zh-CN" sz="1400" b="1" dirty="0">
              <a:solidFill>
                <a:schemeClr val="tx1"/>
              </a:solidFill>
              <a:latin typeface="+mn-lt"/>
              <a:ea typeface="+mn-ea"/>
              <a:cs typeface="+mn-cs"/>
            </a:endParaRPr>
          </a:p>
          <a:p>
            <a:r>
              <a:rPr lang="zh-CN" altLang="en-US" sz="1400" b="1" dirty="0">
                <a:solidFill>
                  <a:schemeClr val="tx1"/>
                </a:solidFill>
                <a:latin typeface="+mn-lt"/>
                <a:ea typeface="+mn-ea"/>
                <a:cs typeface="+mn-cs"/>
              </a:rPr>
              <a:t>结论</a:t>
            </a:r>
            <a:endParaRPr lang="en-US" altLang="zh-CN" sz="1400" dirty="0">
              <a:solidFill>
                <a:schemeClr val="tx1"/>
              </a:solidFill>
              <a:latin typeface="+mn-lt"/>
              <a:ea typeface="+mn-ea"/>
              <a:cs typeface="+mn-cs"/>
            </a:endParaRPr>
          </a:p>
          <a:p>
            <a:r>
              <a:rPr lang="zh-CN" altLang="en-US" sz="1400" dirty="0">
                <a:solidFill>
                  <a:schemeClr val="tx1"/>
                </a:solidFill>
                <a:latin typeface="+mn-lt"/>
                <a:ea typeface="+mn-ea"/>
                <a:cs typeface="+mn-cs"/>
              </a:rPr>
              <a:t>该逻辑回归模型在给定数据集上表现出色，具有高度的准确性、精确度和召回率。</a:t>
            </a:r>
            <a:endParaRPr lang="en-US" altLang="zh-CN" sz="1400" dirty="0">
              <a:solidFill>
                <a:schemeClr val="tx1"/>
              </a:solidFill>
              <a:latin typeface="+mn-lt"/>
              <a:ea typeface="+mn-ea"/>
              <a:cs typeface="+mn-cs"/>
            </a:endParaRPr>
          </a:p>
          <a:p>
            <a:r>
              <a:rPr lang="en-US" altLang="zh-CN" sz="1400" dirty="0">
                <a:solidFill>
                  <a:schemeClr val="tx1"/>
                </a:solidFill>
                <a:latin typeface="+mn-lt"/>
                <a:ea typeface="+mn-ea"/>
                <a:cs typeface="+mn-cs"/>
              </a:rPr>
              <a:t>AUC</a:t>
            </a:r>
            <a:r>
              <a:rPr lang="zh-CN" altLang="en-US" sz="1400" dirty="0">
                <a:solidFill>
                  <a:schemeClr val="tx1"/>
                </a:solidFill>
                <a:latin typeface="+mn-lt"/>
                <a:ea typeface="+mn-ea"/>
                <a:cs typeface="+mn-cs"/>
              </a:rPr>
              <a:t>值接近</a:t>
            </a:r>
            <a:r>
              <a:rPr lang="en-US" altLang="zh-CN" sz="1400" dirty="0">
                <a:solidFill>
                  <a:schemeClr val="tx1"/>
                </a:solidFill>
                <a:latin typeface="+mn-lt"/>
                <a:ea typeface="+mn-ea"/>
                <a:cs typeface="+mn-cs"/>
              </a:rPr>
              <a:t>1</a:t>
            </a:r>
            <a:r>
              <a:rPr lang="zh-CN" altLang="en-US" sz="1400" dirty="0">
                <a:solidFill>
                  <a:schemeClr val="tx1"/>
                </a:solidFill>
                <a:latin typeface="+mn-lt"/>
                <a:ea typeface="+mn-ea"/>
                <a:cs typeface="+mn-cs"/>
              </a:rPr>
              <a:t>，表明模型在二分类任务中的性能非常优越。</a:t>
            </a:r>
            <a:endParaRPr lang="en-US" altLang="zh-CN" sz="1400" dirty="0">
              <a:solidFill>
                <a:schemeClr val="tx1"/>
              </a:solidFill>
              <a:latin typeface="+mn-lt"/>
              <a:ea typeface="+mn-ea"/>
              <a:cs typeface="+mn-cs"/>
            </a:endParaRPr>
          </a:p>
          <a:p>
            <a:r>
              <a:rPr lang="zh-CN" altLang="en-US" sz="1400" dirty="0">
                <a:solidFill>
                  <a:schemeClr val="tx1"/>
                </a:solidFill>
                <a:latin typeface="+mn-lt"/>
                <a:ea typeface="+mn-ea"/>
                <a:cs typeface="+mn-cs"/>
              </a:rPr>
              <a:t>同时其输出的值具有概率意义，易于理解。</a:t>
            </a:r>
            <a:endParaRPr lang="en-US" altLang="zh-CN" sz="1400" dirty="0">
              <a:solidFill>
                <a:schemeClr val="tx1"/>
              </a:solidFill>
              <a:latin typeface="+mn-lt"/>
              <a:ea typeface="+mn-ea"/>
              <a:cs typeface="+mn-cs"/>
            </a:endParaRPr>
          </a:p>
        </p:txBody>
      </p:sp>
      <p:graphicFrame>
        <p:nvGraphicFramePr>
          <p:cNvPr id="2" name="表格 1">
            <a:extLst>
              <a:ext uri="{FF2B5EF4-FFF2-40B4-BE49-F238E27FC236}">
                <a16:creationId xmlns:a16="http://schemas.microsoft.com/office/drawing/2014/main" id="{38FF2C06-B2F0-164C-089C-346406EDD333}"/>
              </a:ext>
            </a:extLst>
          </p:cNvPr>
          <p:cNvGraphicFramePr>
            <a:graphicFrameLocks noGrp="1"/>
          </p:cNvGraphicFramePr>
          <p:nvPr>
            <p:extLst>
              <p:ext uri="{D42A27DB-BD31-4B8C-83A1-F6EECF244321}">
                <p14:modId xmlns:p14="http://schemas.microsoft.com/office/powerpoint/2010/main" val="2169127462"/>
              </p:ext>
            </p:extLst>
          </p:nvPr>
        </p:nvGraphicFramePr>
        <p:xfrm>
          <a:off x="6048374" y="2535238"/>
          <a:ext cx="3095625" cy="2598420"/>
        </p:xfrm>
        <a:graphic>
          <a:graphicData uri="http://schemas.openxmlformats.org/drawingml/2006/table">
            <a:tbl>
              <a:tblPr firstRow="1" bandRow="1">
                <a:tableStyleId>{16D9F66E-5EB9-4882-86FB-DCBF35E3C3E4}</a:tableStyleId>
              </a:tblPr>
              <a:tblGrid>
                <a:gridCol w="1031875">
                  <a:extLst>
                    <a:ext uri="{9D8B030D-6E8A-4147-A177-3AD203B41FA5}">
                      <a16:colId xmlns:a16="http://schemas.microsoft.com/office/drawing/2014/main" val="1220219687"/>
                    </a:ext>
                  </a:extLst>
                </a:gridCol>
                <a:gridCol w="1031875">
                  <a:extLst>
                    <a:ext uri="{9D8B030D-6E8A-4147-A177-3AD203B41FA5}">
                      <a16:colId xmlns:a16="http://schemas.microsoft.com/office/drawing/2014/main" val="586579663"/>
                    </a:ext>
                  </a:extLst>
                </a:gridCol>
                <a:gridCol w="1031875">
                  <a:extLst>
                    <a:ext uri="{9D8B030D-6E8A-4147-A177-3AD203B41FA5}">
                      <a16:colId xmlns:a16="http://schemas.microsoft.com/office/drawing/2014/main" val="2809548799"/>
                    </a:ext>
                  </a:extLst>
                </a:gridCol>
              </a:tblGrid>
              <a:tr h="324327">
                <a:tc>
                  <a:txBody>
                    <a:bodyPr/>
                    <a:lstStyle/>
                    <a:p>
                      <a:pPr algn="ctr"/>
                      <a:r>
                        <a:rPr lang="zh-CN" altLang="en-US" b="0" dirty="0"/>
                        <a:t>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b="0" dirty="0"/>
                        <a:t>0.73 seconds</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1456790531"/>
                  </a:ext>
                </a:extLst>
              </a:tr>
              <a:tr h="324327">
                <a:tc rowSpan="2">
                  <a:txBody>
                    <a:bodyPr/>
                    <a:lstStyle/>
                    <a:p>
                      <a:pPr algn="ctr"/>
                      <a:r>
                        <a:rPr lang="zh-CN" altLang="en-US" dirty="0"/>
                        <a:t>混淆矩阵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458</a:t>
                      </a:r>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6</a:t>
                      </a:r>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3472115"/>
                  </a:ext>
                </a:extLst>
              </a:tr>
              <a:tr h="328131">
                <a:tc vMerge="1">
                  <a:txBody>
                    <a:bodyPr/>
                    <a:lstStyle/>
                    <a:p>
                      <a:endParaRPr lang="zh-CN" altLang="en-US" dirty="0"/>
                    </a:p>
                  </a:txBody>
                  <a:tcPr/>
                </a:tc>
                <a:tc>
                  <a:txBody>
                    <a:bodyPr/>
                    <a:lstStyle/>
                    <a:p>
                      <a:pPr marL="0" algn="ctr" defTabSz="685165" rtl="0" eaLnBrk="1" latinLnBrk="0" hangingPunct="1"/>
                      <a:r>
                        <a:rPr lang="en-US" altLang="zh-CN" sz="1400" kern="1200" dirty="0">
                          <a:solidFill>
                            <a:schemeClr val="dk1"/>
                          </a:solidFill>
                          <a:latin typeface="+mn-lt"/>
                          <a:ea typeface="+mn-ea"/>
                          <a:cs typeface="+mn-cs"/>
                        </a:rPr>
                        <a:t>13</a:t>
                      </a:r>
                      <a:endParaRPr lang="zh-CN"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165" rtl="0" eaLnBrk="1" latinLnBrk="0" hangingPunct="1"/>
                      <a:r>
                        <a:rPr lang="en-US" altLang="zh-CN" sz="1400" kern="1200" dirty="0">
                          <a:solidFill>
                            <a:schemeClr val="dk1"/>
                          </a:solidFill>
                          <a:latin typeface="+mn-lt"/>
                          <a:ea typeface="+mn-ea"/>
                          <a:cs typeface="+mn-cs"/>
                        </a:rPr>
                        <a:t>96</a:t>
                      </a:r>
                      <a:endParaRPr lang="zh-CN" altLang="en-US" sz="1400"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19033"/>
                  </a:ext>
                </a:extLst>
              </a:tr>
              <a:tr h="324327">
                <a:tc>
                  <a:txBody>
                    <a:bodyPr/>
                    <a:lstStyle/>
                    <a:p>
                      <a:pPr algn="ctr"/>
                      <a:r>
                        <a:rPr lang="zh-CN" altLang="en-US" dirty="0"/>
                        <a:t>准确度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0.9616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169085060"/>
                  </a:ext>
                </a:extLst>
              </a:tr>
              <a:tr h="324327">
                <a:tc>
                  <a:txBody>
                    <a:bodyPr/>
                    <a:lstStyle/>
                    <a:p>
                      <a:pPr algn="ctr"/>
                      <a:r>
                        <a:rPr lang="zh-CN" altLang="en-US" dirty="0"/>
                        <a:t>精确度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0.9143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3771773872"/>
                  </a:ext>
                </a:extLst>
              </a:tr>
              <a:tr h="324327">
                <a:tc>
                  <a:txBody>
                    <a:bodyPr/>
                    <a:lstStyle/>
                    <a:p>
                      <a:pPr algn="ctr"/>
                      <a:r>
                        <a:rPr lang="zh-CN" altLang="en-US" dirty="0"/>
                        <a:t>召回率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0.8807</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2672272416"/>
                  </a:ext>
                </a:extLst>
              </a:tr>
              <a:tr h="324327">
                <a:tc>
                  <a:txBody>
                    <a:bodyPr/>
                    <a:lstStyle/>
                    <a:p>
                      <a:pPr algn="ctr"/>
                      <a:r>
                        <a:rPr lang="en-US" altLang="zh-CN" dirty="0"/>
                        <a:t>F1</a:t>
                      </a:r>
                      <a:r>
                        <a:rPr lang="zh-CN" altLang="en-US" dirty="0"/>
                        <a:t>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0.8972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1463766065"/>
                  </a:ext>
                </a:extLst>
              </a:tr>
              <a:tr h="324327">
                <a:tc>
                  <a:txBody>
                    <a:bodyPr/>
                    <a:lstStyle/>
                    <a:p>
                      <a:pPr algn="ctr"/>
                      <a:r>
                        <a:rPr lang="en-US" altLang="zh-CN" dirty="0"/>
                        <a:t>AUC</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0.9896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461547629"/>
                  </a:ext>
                </a:extLst>
              </a:tr>
            </a:tbl>
          </a:graphicData>
        </a:graphic>
      </p:graphicFrame>
      <p:pic>
        <p:nvPicPr>
          <p:cNvPr id="3" name="图片 2" descr="图表, 折线图&#10;&#10;描述已自动生成">
            <a:extLst>
              <a:ext uri="{FF2B5EF4-FFF2-40B4-BE49-F238E27FC236}">
                <a16:creationId xmlns:a16="http://schemas.microsoft.com/office/drawing/2014/main" id="{38A11BFF-B720-DA27-06BB-F81EAA2EA57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8373" y="-9842"/>
            <a:ext cx="3095625" cy="2545080"/>
          </a:xfrm>
          <a:prstGeom prst="rect">
            <a:avLst/>
          </a:prstGeom>
        </p:spPr>
      </p:pic>
      <p:graphicFrame>
        <p:nvGraphicFramePr>
          <p:cNvPr id="4" name="表格 3">
            <a:extLst>
              <a:ext uri="{FF2B5EF4-FFF2-40B4-BE49-F238E27FC236}">
                <a16:creationId xmlns:a16="http://schemas.microsoft.com/office/drawing/2014/main" id="{66F09CDC-706D-D70D-AEE2-0CBD76D59A7A}"/>
              </a:ext>
            </a:extLst>
          </p:cNvPr>
          <p:cNvGraphicFramePr>
            <a:graphicFrameLocks noGrp="1"/>
          </p:cNvGraphicFramePr>
          <p:nvPr>
            <p:extLst>
              <p:ext uri="{D42A27DB-BD31-4B8C-83A1-F6EECF244321}">
                <p14:modId xmlns:p14="http://schemas.microsoft.com/office/powerpoint/2010/main" val="3913866717"/>
              </p:ext>
            </p:extLst>
          </p:nvPr>
        </p:nvGraphicFramePr>
        <p:xfrm>
          <a:off x="0" y="3435350"/>
          <a:ext cx="6048378" cy="1846726"/>
        </p:xfrm>
        <a:graphic>
          <a:graphicData uri="http://schemas.openxmlformats.org/drawingml/2006/table">
            <a:tbl>
              <a:tblPr/>
              <a:tblGrid>
                <a:gridCol w="336021">
                  <a:extLst>
                    <a:ext uri="{9D8B030D-6E8A-4147-A177-3AD203B41FA5}">
                      <a16:colId xmlns:a16="http://schemas.microsoft.com/office/drawing/2014/main" val="3173926738"/>
                    </a:ext>
                  </a:extLst>
                </a:gridCol>
                <a:gridCol w="336021">
                  <a:extLst>
                    <a:ext uri="{9D8B030D-6E8A-4147-A177-3AD203B41FA5}">
                      <a16:colId xmlns:a16="http://schemas.microsoft.com/office/drawing/2014/main" val="1563596144"/>
                    </a:ext>
                  </a:extLst>
                </a:gridCol>
                <a:gridCol w="336021">
                  <a:extLst>
                    <a:ext uri="{9D8B030D-6E8A-4147-A177-3AD203B41FA5}">
                      <a16:colId xmlns:a16="http://schemas.microsoft.com/office/drawing/2014/main" val="1418026629"/>
                    </a:ext>
                  </a:extLst>
                </a:gridCol>
                <a:gridCol w="336021">
                  <a:extLst>
                    <a:ext uri="{9D8B030D-6E8A-4147-A177-3AD203B41FA5}">
                      <a16:colId xmlns:a16="http://schemas.microsoft.com/office/drawing/2014/main" val="1614119593"/>
                    </a:ext>
                  </a:extLst>
                </a:gridCol>
                <a:gridCol w="336021">
                  <a:extLst>
                    <a:ext uri="{9D8B030D-6E8A-4147-A177-3AD203B41FA5}">
                      <a16:colId xmlns:a16="http://schemas.microsoft.com/office/drawing/2014/main" val="3320158739"/>
                    </a:ext>
                  </a:extLst>
                </a:gridCol>
                <a:gridCol w="336021">
                  <a:extLst>
                    <a:ext uri="{9D8B030D-6E8A-4147-A177-3AD203B41FA5}">
                      <a16:colId xmlns:a16="http://schemas.microsoft.com/office/drawing/2014/main" val="115163050"/>
                    </a:ext>
                  </a:extLst>
                </a:gridCol>
                <a:gridCol w="336021">
                  <a:extLst>
                    <a:ext uri="{9D8B030D-6E8A-4147-A177-3AD203B41FA5}">
                      <a16:colId xmlns:a16="http://schemas.microsoft.com/office/drawing/2014/main" val="11901033"/>
                    </a:ext>
                  </a:extLst>
                </a:gridCol>
                <a:gridCol w="336021">
                  <a:extLst>
                    <a:ext uri="{9D8B030D-6E8A-4147-A177-3AD203B41FA5}">
                      <a16:colId xmlns:a16="http://schemas.microsoft.com/office/drawing/2014/main" val="1436860111"/>
                    </a:ext>
                  </a:extLst>
                </a:gridCol>
                <a:gridCol w="336021">
                  <a:extLst>
                    <a:ext uri="{9D8B030D-6E8A-4147-A177-3AD203B41FA5}">
                      <a16:colId xmlns:a16="http://schemas.microsoft.com/office/drawing/2014/main" val="3704808239"/>
                    </a:ext>
                  </a:extLst>
                </a:gridCol>
                <a:gridCol w="336021">
                  <a:extLst>
                    <a:ext uri="{9D8B030D-6E8A-4147-A177-3AD203B41FA5}">
                      <a16:colId xmlns:a16="http://schemas.microsoft.com/office/drawing/2014/main" val="2916104139"/>
                    </a:ext>
                  </a:extLst>
                </a:gridCol>
                <a:gridCol w="336021">
                  <a:extLst>
                    <a:ext uri="{9D8B030D-6E8A-4147-A177-3AD203B41FA5}">
                      <a16:colId xmlns:a16="http://schemas.microsoft.com/office/drawing/2014/main" val="3884645211"/>
                    </a:ext>
                  </a:extLst>
                </a:gridCol>
                <a:gridCol w="336021">
                  <a:extLst>
                    <a:ext uri="{9D8B030D-6E8A-4147-A177-3AD203B41FA5}">
                      <a16:colId xmlns:a16="http://schemas.microsoft.com/office/drawing/2014/main" val="1256161776"/>
                    </a:ext>
                  </a:extLst>
                </a:gridCol>
                <a:gridCol w="336021">
                  <a:extLst>
                    <a:ext uri="{9D8B030D-6E8A-4147-A177-3AD203B41FA5}">
                      <a16:colId xmlns:a16="http://schemas.microsoft.com/office/drawing/2014/main" val="3432540360"/>
                    </a:ext>
                  </a:extLst>
                </a:gridCol>
                <a:gridCol w="336021">
                  <a:extLst>
                    <a:ext uri="{9D8B030D-6E8A-4147-A177-3AD203B41FA5}">
                      <a16:colId xmlns:a16="http://schemas.microsoft.com/office/drawing/2014/main" val="2333952527"/>
                    </a:ext>
                  </a:extLst>
                </a:gridCol>
                <a:gridCol w="336021">
                  <a:extLst>
                    <a:ext uri="{9D8B030D-6E8A-4147-A177-3AD203B41FA5}">
                      <a16:colId xmlns:a16="http://schemas.microsoft.com/office/drawing/2014/main" val="3476226860"/>
                    </a:ext>
                  </a:extLst>
                </a:gridCol>
                <a:gridCol w="336021">
                  <a:extLst>
                    <a:ext uri="{9D8B030D-6E8A-4147-A177-3AD203B41FA5}">
                      <a16:colId xmlns:a16="http://schemas.microsoft.com/office/drawing/2014/main" val="761971623"/>
                    </a:ext>
                  </a:extLst>
                </a:gridCol>
                <a:gridCol w="336021">
                  <a:extLst>
                    <a:ext uri="{9D8B030D-6E8A-4147-A177-3AD203B41FA5}">
                      <a16:colId xmlns:a16="http://schemas.microsoft.com/office/drawing/2014/main" val="2132256105"/>
                    </a:ext>
                  </a:extLst>
                </a:gridCol>
                <a:gridCol w="336021">
                  <a:extLst>
                    <a:ext uri="{9D8B030D-6E8A-4147-A177-3AD203B41FA5}">
                      <a16:colId xmlns:a16="http://schemas.microsoft.com/office/drawing/2014/main" val="3766748459"/>
                    </a:ext>
                  </a:extLst>
                </a:gridCol>
              </a:tblGrid>
              <a:tr h="141946">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b0</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b1</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b2</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b3</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b4</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b5</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b6</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b7</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b8</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b9</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b10</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b11</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b12</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b13</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b14</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b15</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b16</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label</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97268594"/>
                  </a:ext>
                </a:extLst>
              </a:tr>
              <a:tr h="239265">
                <a:tc>
                  <a:txBody>
                    <a:bodyPr/>
                    <a:lstStyle/>
                    <a:p>
                      <a:pPr algn="r" fontAlgn="ctr"/>
                      <a:r>
                        <a:rPr lang="en-US" altLang="zh-CN" sz="700" b="0" i="0" u="none" strike="noStrike" dirty="0">
                          <a:solidFill>
                            <a:srgbClr val="000000"/>
                          </a:solidFill>
                          <a:effectLst/>
                          <a:latin typeface="等线" panose="02010600030101010101" pitchFamily="2" charset="-122"/>
                          <a:ea typeface="等线" panose="02010600030101010101" pitchFamily="2" charset="-122"/>
                        </a:rPr>
                        <a:t>-9.6604</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dirty="0">
                          <a:solidFill>
                            <a:srgbClr val="000000"/>
                          </a:solidFill>
                          <a:effectLst/>
                          <a:latin typeface="等线" panose="02010600030101010101" pitchFamily="2" charset="-122"/>
                          <a:ea typeface="等线" panose="02010600030101010101" pitchFamily="2" charset="-122"/>
                        </a:rPr>
                        <a:t>-0.5155</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0E8F5"/>
                    </a:solidFill>
                  </a:tcPr>
                </a:tc>
                <a:tc>
                  <a:txBody>
                    <a:bodyPr/>
                    <a:lstStyle/>
                    <a:p>
                      <a:pPr algn="r" fontAlgn="ctr"/>
                      <a:r>
                        <a:rPr lang="en-US" altLang="zh-CN" sz="700" b="0" i="0" u="none" strike="noStrike" dirty="0">
                          <a:solidFill>
                            <a:srgbClr val="000000"/>
                          </a:solidFill>
                          <a:effectLst/>
                          <a:latin typeface="等线" panose="02010600030101010101" pitchFamily="2" charset="-122"/>
                          <a:ea typeface="等线" panose="02010600030101010101" pitchFamily="2" charset="-122"/>
                        </a:rPr>
                        <a:t>-0.1933</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BFE"/>
                    </a:solidFill>
                  </a:tcPr>
                </a:tc>
                <a:tc>
                  <a:txBody>
                    <a:bodyPr/>
                    <a:lstStyle/>
                    <a:p>
                      <a:pPr algn="r" fontAlgn="ctr"/>
                      <a:r>
                        <a:rPr lang="en-US" altLang="zh-CN" sz="700" b="0" i="0" u="none" strike="noStrike" dirty="0">
                          <a:solidFill>
                            <a:srgbClr val="000000"/>
                          </a:solidFill>
                          <a:effectLst/>
                          <a:latin typeface="等线" panose="02010600030101010101" pitchFamily="2" charset="-122"/>
                          <a:ea typeface="等线" panose="02010600030101010101" pitchFamily="2" charset="-122"/>
                        </a:rPr>
                        <a:t>-1.4328</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BACD7"/>
                    </a:solidFill>
                  </a:tcPr>
                </a:tc>
                <a:tc>
                  <a:txBody>
                    <a:bodyPr/>
                    <a:lstStyle/>
                    <a:p>
                      <a:pPr algn="r" fontAlgn="ctr"/>
                      <a:r>
                        <a:rPr lang="en-US" altLang="zh-CN" sz="700" b="0" i="0" u="none" strike="noStrike" dirty="0">
                          <a:solidFill>
                            <a:srgbClr val="000000"/>
                          </a:solidFill>
                          <a:effectLst/>
                          <a:latin typeface="等线" panose="02010600030101010101" pitchFamily="2" charset="-122"/>
                          <a:ea typeface="等线" panose="02010600030101010101" pitchFamily="2" charset="-122"/>
                        </a:rPr>
                        <a:t>2.92037</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ctr"/>
                      <a:r>
                        <a:rPr lang="en-US" altLang="zh-CN" sz="700" b="0" i="0" u="none" strike="noStrike" dirty="0">
                          <a:solidFill>
                            <a:srgbClr val="000000"/>
                          </a:solidFill>
                          <a:effectLst/>
                          <a:latin typeface="等线" panose="02010600030101010101" pitchFamily="2" charset="-122"/>
                          <a:ea typeface="等线" panose="02010600030101010101" pitchFamily="2" charset="-122"/>
                        </a:rPr>
                        <a:t>0.17893</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AED"/>
                    </a:solidFill>
                  </a:tcPr>
                </a:tc>
                <a:tc>
                  <a:txBody>
                    <a:bodyPr/>
                    <a:lstStyle/>
                    <a:p>
                      <a:pPr algn="r" fontAlgn="ctr"/>
                      <a:r>
                        <a:rPr lang="en-US" altLang="zh-CN" sz="700" b="0" i="0" u="none" strike="noStrike" dirty="0">
                          <a:solidFill>
                            <a:srgbClr val="000000"/>
                          </a:solidFill>
                          <a:effectLst/>
                          <a:latin typeface="等线" panose="02010600030101010101" pitchFamily="2" charset="-122"/>
                          <a:ea typeface="等线" panose="02010600030101010101" pitchFamily="2" charset="-122"/>
                        </a:rPr>
                        <a:t>-0.5298</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FE7F4"/>
                    </a:solidFill>
                  </a:tcPr>
                </a:tc>
                <a:tc>
                  <a:txBody>
                    <a:bodyPr/>
                    <a:lstStyle/>
                    <a:p>
                      <a:pPr algn="r" fontAlgn="ctr"/>
                      <a:r>
                        <a:rPr lang="en-US" altLang="zh-CN" sz="700" b="0" i="0" u="none" strike="noStrike" dirty="0">
                          <a:solidFill>
                            <a:srgbClr val="000000"/>
                          </a:solidFill>
                          <a:effectLst/>
                          <a:latin typeface="等线" panose="02010600030101010101" pitchFamily="2" charset="-122"/>
                          <a:ea typeface="等线" panose="02010600030101010101" pitchFamily="2" charset="-122"/>
                        </a:rPr>
                        <a:t>-0.9683</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6CAE6"/>
                    </a:solidFill>
                  </a:tcPr>
                </a:tc>
                <a:tc>
                  <a:txBody>
                    <a:bodyPr/>
                    <a:lstStyle/>
                    <a:p>
                      <a:pPr algn="r" fontAlgn="ctr"/>
                      <a:r>
                        <a:rPr lang="en-US" altLang="zh-CN" sz="700" b="0" i="0" u="none" strike="noStrike" dirty="0">
                          <a:solidFill>
                            <a:srgbClr val="000000"/>
                          </a:solidFill>
                          <a:effectLst/>
                          <a:latin typeface="等线" panose="02010600030101010101" pitchFamily="2" charset="-122"/>
                          <a:ea typeface="等线" panose="02010600030101010101" pitchFamily="2" charset="-122"/>
                        </a:rPr>
                        <a:t>0.14131</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CEE"/>
                    </a:solidFill>
                  </a:tcPr>
                </a:tc>
                <a:tc>
                  <a:txBody>
                    <a:bodyPr/>
                    <a:lstStyle/>
                    <a:p>
                      <a:pPr algn="r" fontAlgn="ctr"/>
                      <a:r>
                        <a:rPr lang="en-US" altLang="zh-CN" sz="700" b="0" i="0" u="none" strike="noStrike" dirty="0">
                          <a:solidFill>
                            <a:srgbClr val="000000"/>
                          </a:solidFill>
                          <a:effectLst/>
                          <a:latin typeface="等线" panose="02010600030101010101" pitchFamily="2" charset="-122"/>
                          <a:ea typeface="等线" panose="02010600030101010101" pitchFamily="2" charset="-122"/>
                        </a:rPr>
                        <a:t>0.41240</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FE2"/>
                    </a:solidFill>
                  </a:tcPr>
                </a:tc>
                <a:tc>
                  <a:txBody>
                    <a:bodyPr/>
                    <a:lstStyle/>
                    <a:p>
                      <a:pPr algn="r" fontAlgn="ctr"/>
                      <a:r>
                        <a:rPr lang="en-US" altLang="zh-CN" sz="700" b="0" i="0" u="none" strike="noStrike" dirty="0">
                          <a:solidFill>
                            <a:srgbClr val="000000"/>
                          </a:solidFill>
                          <a:effectLst/>
                          <a:latin typeface="等线" panose="02010600030101010101" pitchFamily="2" charset="-122"/>
                          <a:ea typeface="等线" panose="02010600030101010101" pitchFamily="2" charset="-122"/>
                        </a:rPr>
                        <a:t>-1.9584</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r" fontAlgn="ctr"/>
                      <a:r>
                        <a:rPr lang="en-US" altLang="zh-CN" sz="700" b="0" i="0" u="none" strike="noStrike" dirty="0">
                          <a:solidFill>
                            <a:srgbClr val="000000"/>
                          </a:solidFill>
                          <a:effectLst/>
                          <a:latin typeface="等线" panose="02010600030101010101" pitchFamily="2" charset="-122"/>
                          <a:ea typeface="等线" panose="02010600030101010101" pitchFamily="2" charset="-122"/>
                        </a:rPr>
                        <a:t>0.69701</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D2D4"/>
                    </a:solidFill>
                  </a:tcPr>
                </a:tc>
                <a:tc>
                  <a:txBody>
                    <a:bodyPr/>
                    <a:lstStyle/>
                    <a:p>
                      <a:pPr algn="r" fontAlgn="ctr"/>
                      <a:r>
                        <a:rPr lang="en-US" altLang="zh-CN" sz="700" b="0" i="0" u="none" strike="noStrike" dirty="0">
                          <a:solidFill>
                            <a:srgbClr val="000000"/>
                          </a:solidFill>
                          <a:effectLst/>
                          <a:latin typeface="等线" panose="02010600030101010101" pitchFamily="2" charset="-122"/>
                          <a:ea typeface="等线" panose="02010600030101010101" pitchFamily="2" charset="-122"/>
                        </a:rPr>
                        <a:t>-0.2491</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AFE"/>
                    </a:solidFill>
                  </a:tcPr>
                </a:tc>
                <a:tc>
                  <a:txBody>
                    <a:bodyPr/>
                    <a:lstStyle/>
                    <a:p>
                      <a:pPr algn="r" fontAlgn="ctr"/>
                      <a:r>
                        <a:rPr lang="en-US" altLang="zh-CN" sz="700" b="0" i="0" u="none" strike="noStrike" dirty="0">
                          <a:solidFill>
                            <a:srgbClr val="000000"/>
                          </a:solidFill>
                          <a:effectLst/>
                          <a:latin typeface="等线" panose="02010600030101010101" pitchFamily="2" charset="-122"/>
                          <a:ea typeface="等线" panose="02010600030101010101" pitchFamily="2" charset="-122"/>
                        </a:rPr>
                        <a:t>-1.5889</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CA2D2"/>
                    </a:solidFill>
                  </a:tcPr>
                </a:tc>
                <a:tc>
                  <a:txBody>
                    <a:bodyPr/>
                    <a:lstStyle/>
                    <a:p>
                      <a:pPr algn="r" fontAlgn="ctr"/>
                      <a:r>
                        <a:rPr lang="en-US" altLang="zh-CN" sz="700" b="0" i="0" u="none" strike="noStrike" dirty="0">
                          <a:solidFill>
                            <a:srgbClr val="000000"/>
                          </a:solidFill>
                          <a:effectLst/>
                          <a:latin typeface="等线" panose="02010600030101010101" pitchFamily="2" charset="-122"/>
                          <a:ea typeface="等线" panose="02010600030101010101" pitchFamily="2" charset="-122"/>
                        </a:rPr>
                        <a:t>-1.1933</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1BCDF"/>
                    </a:solidFill>
                  </a:tcPr>
                </a:tc>
                <a:tc>
                  <a:txBody>
                    <a:bodyPr/>
                    <a:lstStyle/>
                    <a:p>
                      <a:pPr algn="r" fontAlgn="ctr"/>
                      <a:r>
                        <a:rPr lang="en-US" altLang="zh-CN" sz="700" b="0" i="0" u="none" strike="noStrike" dirty="0">
                          <a:solidFill>
                            <a:srgbClr val="000000"/>
                          </a:solidFill>
                          <a:effectLst/>
                          <a:latin typeface="等线" panose="02010600030101010101" pitchFamily="2" charset="-122"/>
                          <a:ea typeface="等线" panose="02010600030101010101" pitchFamily="2" charset="-122"/>
                        </a:rPr>
                        <a:t>2.27796</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88A"/>
                    </a:solidFill>
                  </a:tcPr>
                </a:tc>
                <a:tc>
                  <a:txBody>
                    <a:bodyPr/>
                    <a:lstStyle/>
                    <a:p>
                      <a:pPr algn="r" fontAlgn="ctr"/>
                      <a:r>
                        <a:rPr lang="en-US" altLang="zh-CN" sz="700" b="0" i="0" u="none" strike="noStrike" dirty="0">
                          <a:solidFill>
                            <a:srgbClr val="000000"/>
                          </a:solidFill>
                          <a:effectLst/>
                          <a:latin typeface="等线" panose="02010600030101010101" pitchFamily="2" charset="-122"/>
                          <a:ea typeface="等线" panose="02010600030101010101" pitchFamily="2" charset="-122"/>
                        </a:rPr>
                        <a:t>1.98677</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597"/>
                    </a:solidFill>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　</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3919407"/>
                  </a:ext>
                </a:extLst>
              </a:tr>
              <a:tr h="993620">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偏差</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每千人口中的婴儿死亡人数</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每千人口中五岁以下死亡人数</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成人死亡人数（每</a:t>
                      </a:r>
                      <a:r>
                        <a:rPr lang="en-US" altLang="zh-CN" sz="700" b="0" i="0" u="none" strike="noStrike">
                          <a:solidFill>
                            <a:srgbClr val="000000"/>
                          </a:solidFill>
                          <a:effectLst/>
                          <a:latin typeface="等线" panose="02010600030101010101" pitchFamily="2" charset="-122"/>
                          <a:ea typeface="等线" panose="02010600030101010101" pitchFamily="2" charset="-122"/>
                        </a:rPr>
                        <a:t>1000</a:t>
                      </a:r>
                      <a:r>
                        <a:rPr lang="zh-CN" altLang="en-US" sz="700" b="0" i="0" u="none" strike="noStrike">
                          <a:solidFill>
                            <a:srgbClr val="000000"/>
                          </a:solidFill>
                          <a:effectLst/>
                          <a:latin typeface="等线" panose="02010600030101010101" pitchFamily="2" charset="-122"/>
                          <a:ea typeface="等线" panose="02010600030101010101" pitchFamily="2" charset="-122"/>
                        </a:rPr>
                        <a:t>人中</a:t>
                      </a:r>
                      <a:r>
                        <a:rPr lang="en-US" altLang="zh-CN" sz="700" b="0" i="0" u="none" strike="noStrike">
                          <a:solidFill>
                            <a:srgbClr val="000000"/>
                          </a:solidFill>
                          <a:effectLst/>
                          <a:latin typeface="等线" panose="02010600030101010101" pitchFamily="2" charset="-122"/>
                          <a:ea typeface="等线" panose="02010600030101010101" pitchFamily="2" charset="-122"/>
                        </a:rPr>
                        <a:t>15</a:t>
                      </a:r>
                      <a:r>
                        <a:rPr lang="zh-CN" altLang="en-US" sz="700" b="0" i="0" u="none" strike="noStrike">
                          <a:solidFill>
                            <a:srgbClr val="000000"/>
                          </a:solidFill>
                          <a:effectLst/>
                          <a:latin typeface="等线" panose="02010600030101010101" pitchFamily="2" charset="-122"/>
                          <a:ea typeface="等线" panose="02010600030101010101" pitchFamily="2" charset="-122"/>
                        </a:rPr>
                        <a:t>至</a:t>
                      </a:r>
                      <a:r>
                        <a:rPr lang="en-US" altLang="zh-CN" sz="700" b="0" i="0" u="none" strike="noStrike">
                          <a:solidFill>
                            <a:srgbClr val="000000"/>
                          </a:solidFill>
                          <a:effectLst/>
                          <a:latin typeface="等线" panose="02010600030101010101" pitchFamily="2" charset="-122"/>
                          <a:ea typeface="等线" panose="02010600030101010101" pitchFamily="2" charset="-122"/>
                        </a:rPr>
                        <a:t>60</a:t>
                      </a:r>
                      <a:r>
                        <a:rPr lang="zh-CN" altLang="en-US" sz="700" b="0" i="0" u="none" strike="noStrike">
                          <a:solidFill>
                            <a:srgbClr val="000000"/>
                          </a:solidFill>
                          <a:effectLst/>
                          <a:latin typeface="等线" panose="02010600030101010101" pitchFamily="2" charset="-122"/>
                          <a:ea typeface="等线" panose="02010600030101010101" pitchFamily="2" charset="-122"/>
                        </a:rPr>
                        <a:t>岁死亡的人数）</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人均酒精消费量（以升纯酒精为单位）</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一岁儿童乙型肝炎免疫疫苗接种率</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麻疹每</a:t>
                      </a:r>
                      <a:r>
                        <a:rPr lang="en-US" altLang="zh-CN" sz="700" b="0" i="0" u="none" strike="noStrike">
                          <a:solidFill>
                            <a:srgbClr val="000000"/>
                          </a:solidFill>
                          <a:effectLst/>
                          <a:latin typeface="等线" panose="02010600030101010101" pitchFamily="2" charset="-122"/>
                          <a:ea typeface="等线" panose="02010600030101010101" pitchFamily="2" charset="-122"/>
                        </a:rPr>
                        <a:t>1000</a:t>
                      </a:r>
                      <a:r>
                        <a:rPr lang="zh-CN" altLang="en-US" sz="700" b="0" i="0" u="none" strike="noStrike">
                          <a:solidFill>
                            <a:srgbClr val="000000"/>
                          </a:solidFill>
                          <a:effectLst/>
                          <a:latin typeface="等线" panose="02010600030101010101" pitchFamily="2" charset="-122"/>
                          <a:ea typeface="等线" panose="02010600030101010101" pitchFamily="2" charset="-122"/>
                        </a:rPr>
                        <a:t>人报告的病例数</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所有人群平均</a:t>
                      </a:r>
                      <a:r>
                        <a:rPr lang="en-US" altLang="zh-CN" sz="700" b="0" i="0" u="none" strike="noStrike">
                          <a:solidFill>
                            <a:srgbClr val="000000"/>
                          </a:solidFill>
                          <a:effectLst/>
                          <a:latin typeface="等线" panose="02010600030101010101" pitchFamily="2" charset="-122"/>
                          <a:ea typeface="等线" panose="02010600030101010101" pitchFamily="2" charset="-122"/>
                        </a:rPr>
                        <a:t>BMI</a:t>
                      </a:r>
                      <a:r>
                        <a:rPr lang="zh-CN" altLang="en-US" sz="700" b="0" i="0" u="none" strike="noStrike">
                          <a:solidFill>
                            <a:srgbClr val="000000"/>
                          </a:solidFill>
                          <a:effectLst/>
                          <a:latin typeface="等线" panose="02010600030101010101" pitchFamily="2" charset="-122"/>
                          <a:ea typeface="等线" panose="02010600030101010101" pitchFamily="2" charset="-122"/>
                        </a:rPr>
                        <a:t>指数</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700" b="0" i="0" u="none" strike="noStrike">
                          <a:solidFill>
                            <a:srgbClr val="000000"/>
                          </a:solidFill>
                          <a:effectLst/>
                          <a:latin typeface="等线" panose="02010600030101010101" pitchFamily="2" charset="-122"/>
                          <a:ea typeface="等线" panose="02010600030101010101" pitchFamily="2" charset="-122"/>
                        </a:rPr>
                        <a:t>1</a:t>
                      </a:r>
                      <a:r>
                        <a:rPr lang="zh-CN" altLang="en-US" sz="700" b="0" i="0" u="none" strike="noStrike">
                          <a:solidFill>
                            <a:srgbClr val="000000"/>
                          </a:solidFill>
                          <a:effectLst/>
                          <a:latin typeface="等线" panose="02010600030101010101" pitchFamily="2" charset="-122"/>
                          <a:ea typeface="等线" panose="02010600030101010101" pitchFamily="2" charset="-122"/>
                        </a:rPr>
                        <a:t>岁儿童脊髓灰质炎免疫覆盖率（</a:t>
                      </a:r>
                      <a:r>
                        <a:rPr lang="en-US" altLang="zh-CN" sz="700" b="0" i="0" u="none" strike="noStrike">
                          <a:solidFill>
                            <a:srgbClr val="000000"/>
                          </a:solidFill>
                          <a:effectLst/>
                          <a:latin typeface="等线" panose="02010600030101010101" pitchFamily="2" charset="-122"/>
                          <a:ea typeface="等线" panose="02010600030101010101" pitchFamily="2" charset="-122"/>
                        </a:rPr>
                        <a:t>%</a:t>
                      </a:r>
                      <a:r>
                        <a:rPr lang="zh-CN" altLang="en-US" sz="700" b="0" i="0" u="none" strike="noStrike">
                          <a:solidFill>
                            <a:srgbClr val="000000"/>
                          </a:solidFill>
                          <a:effectLst/>
                          <a:latin typeface="等线" panose="02010600030101010101" pitchFamily="2" charset="-122"/>
                          <a:ea typeface="等线" panose="02010600030101010101" pitchFamily="2" charset="-122"/>
                        </a:rPr>
                        <a:t>）</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700" b="0" i="0" u="none" strike="noStrike" dirty="0">
                          <a:solidFill>
                            <a:srgbClr val="000000"/>
                          </a:solidFill>
                          <a:effectLst/>
                          <a:latin typeface="等线" panose="02010600030101010101" pitchFamily="2" charset="-122"/>
                          <a:ea typeface="等线" panose="02010600030101010101" pitchFamily="2" charset="-122"/>
                        </a:rPr>
                        <a:t>1</a:t>
                      </a:r>
                      <a:r>
                        <a:rPr lang="zh-CN" altLang="en-US" sz="700" b="0" i="0" u="none" strike="noStrike" dirty="0">
                          <a:solidFill>
                            <a:srgbClr val="000000"/>
                          </a:solidFill>
                          <a:effectLst/>
                          <a:latin typeface="等线" panose="02010600030101010101" pitchFamily="2" charset="-122"/>
                          <a:ea typeface="等线" panose="02010600030101010101" pitchFamily="2" charset="-122"/>
                        </a:rPr>
                        <a:t>岁儿童白喉、破伤风类毒素和百日咳免疫接种率（</a:t>
                      </a:r>
                      <a:r>
                        <a:rPr lang="en-US" altLang="zh-CN" sz="700" b="0" i="0" u="none" strike="noStrike" dirty="0">
                          <a:solidFill>
                            <a:srgbClr val="000000"/>
                          </a:solidFill>
                          <a:effectLst/>
                          <a:latin typeface="等线" panose="02010600030101010101" pitchFamily="2" charset="-122"/>
                          <a:ea typeface="等线" panose="02010600030101010101" pitchFamily="2" charset="-122"/>
                        </a:rPr>
                        <a:t>%</a:t>
                      </a:r>
                      <a:r>
                        <a:rPr lang="zh-CN" altLang="en-US" sz="700" b="0" i="0" u="none" strike="noStrike" dirty="0">
                          <a:solidFill>
                            <a:srgbClr val="000000"/>
                          </a:solidFill>
                          <a:effectLst/>
                          <a:latin typeface="等线" panose="02010600030101010101" pitchFamily="2" charset="-122"/>
                          <a:ea typeface="等线" panose="02010600030101010101" pitchFamily="2" charset="-122"/>
                        </a:rPr>
                        <a:t>）</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每千名活产婴儿死于艾滋病毒</a:t>
                      </a:r>
                      <a:r>
                        <a:rPr lang="en-US" altLang="zh-CN" sz="700" b="0" i="0" u="none" strike="noStrike">
                          <a:solidFill>
                            <a:srgbClr val="000000"/>
                          </a:solidFill>
                          <a:effectLst/>
                          <a:latin typeface="等线" panose="02010600030101010101" pitchFamily="2" charset="-122"/>
                          <a:ea typeface="等线" panose="02010600030101010101" pitchFamily="2" charset="-122"/>
                        </a:rPr>
                        <a:t>/</a:t>
                      </a:r>
                      <a:r>
                        <a:rPr lang="zh-CN" altLang="en-US" sz="700" b="0" i="0" u="none" strike="noStrike">
                          <a:solidFill>
                            <a:srgbClr val="000000"/>
                          </a:solidFill>
                          <a:effectLst/>
                          <a:latin typeface="等线" panose="02010600030101010101" pitchFamily="2" charset="-122"/>
                          <a:ea typeface="等线" panose="02010600030101010101" pitchFamily="2" charset="-122"/>
                        </a:rPr>
                        <a:t>艾滋病（</a:t>
                      </a:r>
                      <a:r>
                        <a:rPr lang="en-US" altLang="zh-CN" sz="700" b="0" i="0" u="none" strike="noStrike">
                          <a:solidFill>
                            <a:srgbClr val="000000"/>
                          </a:solidFill>
                          <a:effectLst/>
                          <a:latin typeface="等线" panose="02010600030101010101" pitchFamily="2" charset="-122"/>
                          <a:ea typeface="等线" panose="02010600030101010101" pitchFamily="2" charset="-122"/>
                        </a:rPr>
                        <a:t>0-4</a:t>
                      </a:r>
                      <a:r>
                        <a:rPr lang="zh-CN" altLang="en-US" sz="700" b="0" i="0" u="none" strike="noStrike">
                          <a:solidFill>
                            <a:srgbClr val="000000"/>
                          </a:solidFill>
                          <a:effectLst/>
                          <a:latin typeface="等线" panose="02010600030101010101" pitchFamily="2" charset="-122"/>
                          <a:ea typeface="等线" panose="02010600030101010101" pitchFamily="2" charset="-122"/>
                        </a:rPr>
                        <a:t>岁）</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人均国内生产总值（美元）</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人口（十万）</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700" b="0" i="0" u="none" strike="noStrike" dirty="0">
                          <a:solidFill>
                            <a:srgbClr val="000000"/>
                          </a:solidFill>
                          <a:effectLst/>
                          <a:latin typeface="等线" panose="02010600030101010101" pitchFamily="2" charset="-122"/>
                          <a:ea typeface="等线" panose="02010600030101010101" pitchFamily="2" charset="-122"/>
                        </a:rPr>
                        <a:t>10</a:t>
                      </a:r>
                      <a:r>
                        <a:rPr lang="zh-CN" altLang="en-US" sz="700" b="0" i="0" u="none" strike="noStrike" dirty="0">
                          <a:solidFill>
                            <a:srgbClr val="000000"/>
                          </a:solidFill>
                          <a:effectLst/>
                          <a:latin typeface="等线" panose="02010600030101010101" pitchFamily="2" charset="-122"/>
                          <a:ea typeface="等线" panose="02010600030101010101" pitchFamily="2" charset="-122"/>
                        </a:rPr>
                        <a:t>至</a:t>
                      </a:r>
                      <a:r>
                        <a:rPr lang="en-US" altLang="zh-CN" sz="700" b="0" i="0" u="none" strike="noStrike" dirty="0">
                          <a:solidFill>
                            <a:srgbClr val="000000"/>
                          </a:solidFill>
                          <a:effectLst/>
                          <a:latin typeface="等线" panose="02010600030101010101" pitchFamily="2" charset="-122"/>
                          <a:ea typeface="等线" panose="02010600030101010101" pitchFamily="2" charset="-122"/>
                        </a:rPr>
                        <a:t>19</a:t>
                      </a:r>
                      <a:r>
                        <a:rPr lang="zh-CN" altLang="en-US" sz="700" b="0" i="0" u="none" strike="noStrike" dirty="0">
                          <a:solidFill>
                            <a:srgbClr val="000000"/>
                          </a:solidFill>
                          <a:effectLst/>
                          <a:latin typeface="等线" panose="02010600030101010101" pitchFamily="2" charset="-122"/>
                          <a:ea typeface="等线" panose="02010600030101010101" pitchFamily="2" charset="-122"/>
                        </a:rPr>
                        <a:t>岁儿童和青少年的消瘦流行率</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700" b="0" i="0" u="none" strike="noStrike" dirty="0">
                          <a:solidFill>
                            <a:srgbClr val="000000"/>
                          </a:solidFill>
                          <a:effectLst/>
                          <a:latin typeface="等线" panose="02010600030101010101" pitchFamily="2" charset="-122"/>
                          <a:ea typeface="等线" panose="02010600030101010101" pitchFamily="2" charset="-122"/>
                        </a:rPr>
                        <a:t>5</a:t>
                      </a:r>
                      <a:r>
                        <a:rPr lang="zh-CN" altLang="en-US" sz="700" b="0" i="0" u="none" strike="noStrike" dirty="0">
                          <a:solidFill>
                            <a:srgbClr val="000000"/>
                          </a:solidFill>
                          <a:effectLst/>
                          <a:latin typeface="等线" panose="02010600030101010101" pitchFamily="2" charset="-122"/>
                          <a:ea typeface="等线" panose="02010600030101010101" pitchFamily="2" charset="-122"/>
                        </a:rPr>
                        <a:t>至</a:t>
                      </a:r>
                      <a:r>
                        <a:rPr lang="en-US" altLang="zh-CN" sz="700" b="0" i="0" u="none" strike="noStrike" dirty="0">
                          <a:solidFill>
                            <a:srgbClr val="000000"/>
                          </a:solidFill>
                          <a:effectLst/>
                          <a:latin typeface="等线" panose="02010600030101010101" pitchFamily="2" charset="-122"/>
                          <a:ea typeface="等线" panose="02010600030101010101" pitchFamily="2" charset="-122"/>
                        </a:rPr>
                        <a:t>9</a:t>
                      </a:r>
                      <a:r>
                        <a:rPr lang="zh-CN" altLang="en-US" sz="700" b="0" i="0" u="none" strike="noStrike" dirty="0">
                          <a:solidFill>
                            <a:srgbClr val="000000"/>
                          </a:solidFill>
                          <a:effectLst/>
                          <a:latin typeface="等线" panose="02010600030101010101" pitchFamily="2" charset="-122"/>
                          <a:ea typeface="等线" panose="02010600030101010101" pitchFamily="2" charset="-122"/>
                        </a:rPr>
                        <a:t>岁儿童中的消瘦流行率</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受教育年限</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预期寿命</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发达国家或发展中国家</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8182123"/>
                  </a:ext>
                </a:extLst>
              </a:tr>
              <a:tr h="471895">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bias</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Infant_deaths</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Under_five_deaths</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Adult_mortality</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Alcohol_consumption</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Hepatitis_B</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Measles</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BMI</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Polio</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Diphtheria</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Incidents_HIV</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GDP_per_capita</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Population_mln</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Thinness_ten_nineteen_years</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Thinness_five_nine_years</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Schooling</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Life_expectancy</a:t>
                      </a: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dirty="0" err="1">
                          <a:solidFill>
                            <a:srgbClr val="000000"/>
                          </a:solidFill>
                          <a:effectLst/>
                          <a:latin typeface="等线" panose="02010600030101010101" pitchFamily="2" charset="-122"/>
                          <a:ea typeface="等线" panose="02010600030101010101" pitchFamily="2" charset="-122"/>
                        </a:rPr>
                        <a:t>Economy_status_Developed</a:t>
                      </a:r>
                      <a:endParaRPr lang="en-US" sz="700" b="0" i="0" u="none" strike="noStrike" dirty="0">
                        <a:solidFill>
                          <a:srgbClr val="000000"/>
                        </a:solidFill>
                        <a:effectLst/>
                        <a:latin typeface="等线" panose="02010600030101010101" pitchFamily="2" charset="-122"/>
                        <a:ea typeface="等线" panose="02010600030101010101" pitchFamily="2" charset="-122"/>
                      </a:endParaRPr>
                    </a:p>
                  </a:txBody>
                  <a:tcPr marL="6085" marR="6085" marT="608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38030869"/>
                  </a:ext>
                </a:extLst>
              </a:tr>
            </a:tbl>
          </a:graphicData>
        </a:graphic>
      </p:graphicFrame>
    </p:spTree>
    <p:extLst>
      <p:ext uri="{BB962C8B-B14F-4D97-AF65-F5344CB8AC3E}">
        <p14:creationId xmlns:p14="http://schemas.microsoft.com/office/powerpoint/2010/main" val="368759498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719667" y="295626"/>
            <a:ext cx="2717800" cy="340143"/>
          </a:xfrm>
        </p:spPr>
        <p:txBody>
          <a:bodyPr>
            <a:noAutofit/>
          </a:bodyPr>
          <a:lstStyle/>
          <a:p>
            <a:r>
              <a:rPr lang="en-US" altLang="zh-CN" sz="2400" dirty="0">
                <a:latin typeface="字魂35号-经典雅黑" pitchFamily="2" charset="-122"/>
                <a:ea typeface="字魂35号-经典雅黑" pitchFamily="2" charset="-122"/>
                <a:sym typeface="Arial"/>
              </a:rPr>
              <a:t>SVM</a:t>
            </a:r>
            <a:endParaRPr lang="en-US" sz="2400" dirty="0">
              <a:latin typeface="字魂35号-经典雅黑" pitchFamily="2" charset="-122"/>
              <a:ea typeface="字魂35号-经典雅黑" pitchFamily="2" charset="-122"/>
              <a:sym typeface="Arial"/>
            </a:endParaRPr>
          </a:p>
        </p:txBody>
      </p:sp>
      <p:sp>
        <p:nvSpPr>
          <p:cNvPr id="12" name="Text Placeholder 2">
            <a:extLst>
              <a:ext uri="{FF2B5EF4-FFF2-40B4-BE49-F238E27FC236}">
                <a16:creationId xmlns:a16="http://schemas.microsoft.com/office/drawing/2014/main" id="{38F2E390-641E-5B02-B4B4-D3E0AE84BD0F}"/>
              </a:ext>
            </a:extLst>
          </p:cNvPr>
          <p:cNvSpPr txBox="1">
            <a:spLocks/>
          </p:cNvSpPr>
          <p:nvPr/>
        </p:nvSpPr>
        <p:spPr>
          <a:xfrm>
            <a:off x="719667" y="635769"/>
            <a:ext cx="3852333" cy="4507731"/>
          </a:xfrm>
          <a:prstGeom prst="rect">
            <a:avLst/>
          </a:prstGeom>
        </p:spPr>
        <p:txBody>
          <a:bodyPr lIns="68580" tIns="34290" rIns="68580" bIns="34290">
            <a:noAutofit/>
          </a:bodyPr>
          <a:lstStyle>
            <a:lvl1pPr marL="0" indent="0" algn="l" defTabSz="685165"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panose="020F0502020204030203"/>
                <a:ea typeface="Open Sans Light" panose="020B0306030504020204" pitchFamily="34" charset="0"/>
                <a:cs typeface="Lato Regular" panose="020F0502020204030203"/>
              </a:defRPr>
            </a:lvl1pPr>
            <a:lvl2pPr marL="5143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altLang="zh-CN" sz="1400" dirty="0">
                <a:solidFill>
                  <a:schemeClr val="tx1"/>
                </a:solidFill>
                <a:latin typeface="+mn-lt"/>
                <a:ea typeface="+mn-ea"/>
                <a:cs typeface="+mn-cs"/>
              </a:rPr>
              <a:t>SVM</a:t>
            </a:r>
            <a:r>
              <a:rPr lang="zh-CN" altLang="en-US" sz="1400" dirty="0">
                <a:solidFill>
                  <a:schemeClr val="tx1"/>
                </a:solidFill>
                <a:latin typeface="+mn-lt"/>
                <a:ea typeface="+mn-ea"/>
                <a:cs typeface="+mn-cs"/>
              </a:rPr>
              <a:t>是一种基于学习最优超平面的算法，可用于二分类问题。它通过找到最大间隔来划分不同类别。</a:t>
            </a:r>
            <a:endParaRPr lang="en-US" altLang="zh-CN" sz="1400" dirty="0">
              <a:solidFill>
                <a:schemeClr val="tx1"/>
              </a:solidFill>
              <a:latin typeface="+mn-lt"/>
              <a:ea typeface="+mn-ea"/>
              <a:cs typeface="+mn-cs"/>
            </a:endParaRPr>
          </a:p>
          <a:p>
            <a:r>
              <a:rPr lang="zh-CN" altLang="en-US" sz="1400" b="1" dirty="0">
                <a:solidFill>
                  <a:schemeClr val="tx1"/>
                </a:solidFill>
                <a:latin typeface="+mn-lt"/>
                <a:ea typeface="+mn-ea"/>
                <a:cs typeface="+mn-cs"/>
              </a:rPr>
              <a:t>结论</a:t>
            </a:r>
            <a:endParaRPr lang="en-US" altLang="zh-CN" sz="1400" b="1" dirty="0">
              <a:solidFill>
                <a:schemeClr val="tx1"/>
              </a:solidFill>
              <a:latin typeface="+mn-lt"/>
              <a:ea typeface="+mn-ea"/>
              <a:cs typeface="+mn-cs"/>
            </a:endParaRPr>
          </a:p>
          <a:p>
            <a:r>
              <a:rPr lang="zh-CN" altLang="en-US" sz="1400" dirty="0">
                <a:solidFill>
                  <a:schemeClr val="tx1"/>
                </a:solidFill>
                <a:latin typeface="+mn-lt"/>
                <a:ea typeface="+mn-ea"/>
                <a:cs typeface="+mn-cs"/>
              </a:rPr>
              <a:t>除了时间有点慢以外，在测试集上表现良好，具有很高的准确度和精确度，并且模型的</a:t>
            </a:r>
            <a:r>
              <a:rPr lang="en-US" altLang="zh-CN" sz="1400" dirty="0">
                <a:solidFill>
                  <a:schemeClr val="tx1"/>
                </a:solidFill>
                <a:latin typeface="+mn-lt"/>
                <a:ea typeface="+mn-ea"/>
                <a:cs typeface="+mn-cs"/>
              </a:rPr>
              <a:t>AUC</a:t>
            </a:r>
            <a:r>
              <a:rPr lang="zh-CN" altLang="en-US" sz="1400" dirty="0">
                <a:solidFill>
                  <a:schemeClr val="tx1"/>
                </a:solidFill>
                <a:latin typeface="+mn-lt"/>
                <a:ea typeface="+mn-ea"/>
                <a:cs typeface="+mn-cs"/>
              </a:rPr>
              <a:t>非常接近</a:t>
            </a:r>
            <a:r>
              <a:rPr lang="en-US" altLang="zh-CN" sz="1400" dirty="0">
                <a:solidFill>
                  <a:schemeClr val="tx1"/>
                </a:solidFill>
                <a:latin typeface="+mn-lt"/>
                <a:ea typeface="+mn-ea"/>
                <a:cs typeface="+mn-cs"/>
              </a:rPr>
              <a:t>1</a:t>
            </a:r>
            <a:r>
              <a:rPr lang="zh-CN" altLang="en-US" sz="1400" dirty="0">
                <a:solidFill>
                  <a:schemeClr val="tx1"/>
                </a:solidFill>
                <a:latin typeface="+mn-lt"/>
                <a:ea typeface="+mn-ea"/>
                <a:cs typeface="+mn-cs"/>
              </a:rPr>
              <a:t>具有非常强的泛化能力</a:t>
            </a:r>
            <a:endParaRPr lang="en-US" altLang="zh-CN" sz="1400" dirty="0">
              <a:solidFill>
                <a:schemeClr val="tx1"/>
              </a:solidFill>
              <a:latin typeface="+mn-lt"/>
              <a:ea typeface="+mn-ea"/>
              <a:cs typeface="+mn-cs"/>
            </a:endParaRPr>
          </a:p>
        </p:txBody>
      </p:sp>
      <p:graphicFrame>
        <p:nvGraphicFramePr>
          <p:cNvPr id="2" name="表格 1">
            <a:extLst>
              <a:ext uri="{FF2B5EF4-FFF2-40B4-BE49-F238E27FC236}">
                <a16:creationId xmlns:a16="http://schemas.microsoft.com/office/drawing/2014/main" id="{38FF2C06-B2F0-164C-089C-346406EDD333}"/>
              </a:ext>
            </a:extLst>
          </p:cNvPr>
          <p:cNvGraphicFramePr>
            <a:graphicFrameLocks noGrp="1"/>
          </p:cNvGraphicFramePr>
          <p:nvPr>
            <p:extLst>
              <p:ext uri="{D42A27DB-BD31-4B8C-83A1-F6EECF244321}">
                <p14:modId xmlns:p14="http://schemas.microsoft.com/office/powerpoint/2010/main" val="289187223"/>
              </p:ext>
            </p:extLst>
          </p:nvPr>
        </p:nvGraphicFramePr>
        <p:xfrm>
          <a:off x="6048374" y="2535238"/>
          <a:ext cx="3095625" cy="2598420"/>
        </p:xfrm>
        <a:graphic>
          <a:graphicData uri="http://schemas.openxmlformats.org/drawingml/2006/table">
            <a:tbl>
              <a:tblPr firstRow="1" bandRow="1">
                <a:tableStyleId>{16D9F66E-5EB9-4882-86FB-DCBF35E3C3E4}</a:tableStyleId>
              </a:tblPr>
              <a:tblGrid>
                <a:gridCol w="1031875">
                  <a:extLst>
                    <a:ext uri="{9D8B030D-6E8A-4147-A177-3AD203B41FA5}">
                      <a16:colId xmlns:a16="http://schemas.microsoft.com/office/drawing/2014/main" val="1220219687"/>
                    </a:ext>
                  </a:extLst>
                </a:gridCol>
                <a:gridCol w="1031875">
                  <a:extLst>
                    <a:ext uri="{9D8B030D-6E8A-4147-A177-3AD203B41FA5}">
                      <a16:colId xmlns:a16="http://schemas.microsoft.com/office/drawing/2014/main" val="586579663"/>
                    </a:ext>
                  </a:extLst>
                </a:gridCol>
                <a:gridCol w="1031875">
                  <a:extLst>
                    <a:ext uri="{9D8B030D-6E8A-4147-A177-3AD203B41FA5}">
                      <a16:colId xmlns:a16="http://schemas.microsoft.com/office/drawing/2014/main" val="2809548799"/>
                    </a:ext>
                  </a:extLst>
                </a:gridCol>
              </a:tblGrid>
              <a:tr h="324327">
                <a:tc>
                  <a:txBody>
                    <a:bodyPr/>
                    <a:lstStyle/>
                    <a:p>
                      <a:pPr algn="ctr"/>
                      <a:r>
                        <a:rPr lang="zh-CN" altLang="en-US" b="0" dirty="0"/>
                        <a:t>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b="0" dirty="0"/>
                        <a:t>32.93 seconds</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1456790531"/>
                  </a:ext>
                </a:extLst>
              </a:tr>
              <a:tr h="324327">
                <a:tc rowSpan="2">
                  <a:txBody>
                    <a:bodyPr/>
                    <a:lstStyle/>
                    <a:p>
                      <a:pPr algn="ctr"/>
                      <a:r>
                        <a:rPr lang="zh-CN" altLang="en-US" dirty="0"/>
                        <a:t>混淆矩阵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453</a:t>
                      </a:r>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13</a:t>
                      </a:r>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3472115"/>
                  </a:ext>
                </a:extLst>
              </a:tr>
              <a:tr h="328131">
                <a:tc vMerge="1">
                  <a:txBody>
                    <a:bodyPr/>
                    <a:lstStyle/>
                    <a:p>
                      <a:endParaRPr lang="zh-CN" altLang="en-US" dirty="0"/>
                    </a:p>
                  </a:txBody>
                  <a:tcPr/>
                </a:tc>
                <a:tc>
                  <a:txBody>
                    <a:bodyPr/>
                    <a:lstStyle/>
                    <a:p>
                      <a:pPr marL="0" algn="ctr" defTabSz="685165" rtl="0" eaLnBrk="1" latinLnBrk="0" hangingPunct="1"/>
                      <a:r>
                        <a:rPr lang="en-US" altLang="zh-CN" sz="1400" kern="1200" dirty="0">
                          <a:solidFill>
                            <a:schemeClr val="dk1"/>
                          </a:solidFill>
                          <a:latin typeface="+mn-lt"/>
                          <a:ea typeface="+mn-ea"/>
                          <a:cs typeface="+mn-cs"/>
                        </a:rPr>
                        <a:t>12</a:t>
                      </a:r>
                      <a:endParaRPr lang="zh-CN"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165" rtl="0" eaLnBrk="1" latinLnBrk="0" hangingPunct="1"/>
                      <a:r>
                        <a:rPr lang="en-US" altLang="zh-CN" sz="1400" kern="1200" dirty="0">
                          <a:solidFill>
                            <a:schemeClr val="dk1"/>
                          </a:solidFill>
                          <a:latin typeface="+mn-lt"/>
                          <a:ea typeface="+mn-ea"/>
                          <a:cs typeface="+mn-cs"/>
                        </a:rPr>
                        <a:t>97</a:t>
                      </a:r>
                      <a:endParaRPr lang="zh-CN" altLang="en-US" sz="1400"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19033"/>
                  </a:ext>
                </a:extLst>
              </a:tr>
              <a:tr h="324327">
                <a:tc>
                  <a:txBody>
                    <a:bodyPr/>
                    <a:lstStyle/>
                    <a:p>
                      <a:pPr algn="ctr"/>
                      <a:r>
                        <a:rPr lang="zh-CN" altLang="en-US" dirty="0"/>
                        <a:t>准确度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0.9564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169085060"/>
                  </a:ext>
                </a:extLst>
              </a:tr>
              <a:tr h="324327">
                <a:tc>
                  <a:txBody>
                    <a:bodyPr/>
                    <a:lstStyle/>
                    <a:p>
                      <a:pPr algn="ctr"/>
                      <a:r>
                        <a:rPr lang="zh-CN" altLang="en-US" dirty="0"/>
                        <a:t>精确度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0.8818</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3771773872"/>
                  </a:ext>
                </a:extLst>
              </a:tr>
              <a:tr h="324327">
                <a:tc>
                  <a:txBody>
                    <a:bodyPr/>
                    <a:lstStyle/>
                    <a:p>
                      <a:pPr algn="ctr"/>
                      <a:r>
                        <a:rPr lang="zh-CN" altLang="en-US" dirty="0"/>
                        <a:t>召回率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0.8899</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2672272416"/>
                  </a:ext>
                </a:extLst>
              </a:tr>
              <a:tr h="324327">
                <a:tc>
                  <a:txBody>
                    <a:bodyPr/>
                    <a:lstStyle/>
                    <a:p>
                      <a:pPr algn="ctr"/>
                      <a:r>
                        <a:rPr lang="en-US" altLang="zh-CN" dirty="0"/>
                        <a:t>F1</a:t>
                      </a:r>
                      <a:r>
                        <a:rPr lang="zh-CN" altLang="en-US" dirty="0"/>
                        <a:t>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0.8858</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1463766065"/>
                  </a:ext>
                </a:extLst>
              </a:tr>
              <a:tr h="324327">
                <a:tc>
                  <a:txBody>
                    <a:bodyPr/>
                    <a:lstStyle/>
                    <a:p>
                      <a:pPr algn="ctr"/>
                      <a:r>
                        <a:rPr lang="en-US" altLang="zh-CN" dirty="0"/>
                        <a:t>AUC</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0.9916</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461547629"/>
                  </a:ext>
                </a:extLst>
              </a:tr>
            </a:tbl>
          </a:graphicData>
        </a:graphic>
      </p:graphicFrame>
      <p:pic>
        <p:nvPicPr>
          <p:cNvPr id="4" name="图片 3">
            <a:extLst>
              <a:ext uri="{FF2B5EF4-FFF2-40B4-BE49-F238E27FC236}">
                <a16:creationId xmlns:a16="http://schemas.microsoft.com/office/drawing/2014/main" id="{EBC43F22-3484-F2AA-2D22-14BDBF8F1726}"/>
              </a:ext>
            </a:extLst>
          </p:cNvPr>
          <p:cNvPicPr>
            <a:picLocks noChangeAspect="1"/>
          </p:cNvPicPr>
          <p:nvPr/>
        </p:nvPicPr>
        <p:blipFill>
          <a:blip r:embed="rId3"/>
          <a:stretch>
            <a:fillRect/>
          </a:stretch>
        </p:blipFill>
        <p:spPr>
          <a:xfrm>
            <a:off x="6048374" y="1"/>
            <a:ext cx="3095626" cy="2535238"/>
          </a:xfrm>
          <a:prstGeom prst="rect">
            <a:avLst/>
          </a:prstGeom>
        </p:spPr>
      </p:pic>
    </p:spTree>
    <p:extLst>
      <p:ext uri="{BB962C8B-B14F-4D97-AF65-F5344CB8AC3E}">
        <p14:creationId xmlns:p14="http://schemas.microsoft.com/office/powerpoint/2010/main" val="347826173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2" presetClass="entr" presetSubtype="4"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719667" y="295626"/>
            <a:ext cx="2717800" cy="340143"/>
          </a:xfrm>
        </p:spPr>
        <p:txBody>
          <a:bodyPr>
            <a:noAutofit/>
          </a:bodyPr>
          <a:lstStyle/>
          <a:p>
            <a:r>
              <a:rPr lang="zh-CN" altLang="en-US" sz="2400" dirty="0">
                <a:latin typeface="字魂35号-经典雅黑" pitchFamily="2" charset="-122"/>
                <a:ea typeface="字魂35号-经典雅黑" pitchFamily="2" charset="-122"/>
                <a:sym typeface="Arial"/>
              </a:rPr>
              <a:t>决策树</a:t>
            </a:r>
            <a:endParaRPr lang="en-US" sz="2400" dirty="0">
              <a:latin typeface="字魂35号-经典雅黑" pitchFamily="2" charset="-122"/>
              <a:ea typeface="字魂35号-经典雅黑" pitchFamily="2" charset="-122"/>
              <a:sym typeface="Arial"/>
            </a:endParaRPr>
          </a:p>
        </p:txBody>
      </p:sp>
      <p:sp>
        <p:nvSpPr>
          <p:cNvPr id="12" name="Text Placeholder 2">
            <a:extLst>
              <a:ext uri="{FF2B5EF4-FFF2-40B4-BE49-F238E27FC236}">
                <a16:creationId xmlns:a16="http://schemas.microsoft.com/office/drawing/2014/main" id="{38F2E390-641E-5B02-B4B4-D3E0AE84BD0F}"/>
              </a:ext>
            </a:extLst>
          </p:cNvPr>
          <p:cNvSpPr txBox="1">
            <a:spLocks/>
          </p:cNvSpPr>
          <p:nvPr/>
        </p:nvSpPr>
        <p:spPr>
          <a:xfrm>
            <a:off x="719667" y="635770"/>
            <a:ext cx="3852333" cy="878708"/>
          </a:xfrm>
          <a:prstGeom prst="rect">
            <a:avLst/>
          </a:prstGeom>
        </p:spPr>
        <p:txBody>
          <a:bodyPr lIns="68580" tIns="34290" rIns="68580" bIns="34290">
            <a:noAutofit/>
          </a:bodyPr>
          <a:lstStyle>
            <a:lvl1pPr marL="0" indent="0" algn="l" defTabSz="685165"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panose="020F0502020204030203"/>
                <a:ea typeface="Open Sans Light" panose="020B0306030504020204" pitchFamily="34" charset="0"/>
                <a:cs typeface="Lato Regular" panose="020F0502020204030203"/>
              </a:defRPr>
            </a:lvl1pPr>
            <a:lvl2pPr marL="5143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sz="1400" dirty="0">
                <a:solidFill>
                  <a:schemeClr val="tx1"/>
                </a:solidFill>
                <a:latin typeface="+mn-lt"/>
                <a:ea typeface="+mn-ea"/>
                <a:cs typeface="+mn-cs"/>
              </a:rPr>
              <a:t>决策树是一种树状模型，通过对数据集进行递归划分，形成一个树结构，每个叶子节点代表一个类别。</a:t>
            </a:r>
            <a:endParaRPr lang="en-US" altLang="zh-CN" sz="1400" dirty="0">
              <a:solidFill>
                <a:schemeClr val="tx1"/>
              </a:solidFill>
              <a:latin typeface="+mn-lt"/>
              <a:ea typeface="+mn-ea"/>
              <a:cs typeface="+mn-cs"/>
            </a:endParaRPr>
          </a:p>
        </p:txBody>
      </p:sp>
      <p:graphicFrame>
        <p:nvGraphicFramePr>
          <p:cNvPr id="2" name="表格 1">
            <a:extLst>
              <a:ext uri="{FF2B5EF4-FFF2-40B4-BE49-F238E27FC236}">
                <a16:creationId xmlns:a16="http://schemas.microsoft.com/office/drawing/2014/main" id="{38FF2C06-B2F0-164C-089C-346406EDD333}"/>
              </a:ext>
            </a:extLst>
          </p:cNvPr>
          <p:cNvGraphicFramePr>
            <a:graphicFrameLocks noGrp="1"/>
          </p:cNvGraphicFramePr>
          <p:nvPr>
            <p:extLst>
              <p:ext uri="{D42A27DB-BD31-4B8C-83A1-F6EECF244321}">
                <p14:modId xmlns:p14="http://schemas.microsoft.com/office/powerpoint/2010/main" val="654028590"/>
              </p:ext>
            </p:extLst>
          </p:nvPr>
        </p:nvGraphicFramePr>
        <p:xfrm>
          <a:off x="6048374" y="2535238"/>
          <a:ext cx="3095625" cy="2598420"/>
        </p:xfrm>
        <a:graphic>
          <a:graphicData uri="http://schemas.openxmlformats.org/drawingml/2006/table">
            <a:tbl>
              <a:tblPr firstRow="1" bandRow="1">
                <a:tableStyleId>{16D9F66E-5EB9-4882-86FB-DCBF35E3C3E4}</a:tableStyleId>
              </a:tblPr>
              <a:tblGrid>
                <a:gridCol w="1031875">
                  <a:extLst>
                    <a:ext uri="{9D8B030D-6E8A-4147-A177-3AD203B41FA5}">
                      <a16:colId xmlns:a16="http://schemas.microsoft.com/office/drawing/2014/main" val="1220219687"/>
                    </a:ext>
                  </a:extLst>
                </a:gridCol>
                <a:gridCol w="1031875">
                  <a:extLst>
                    <a:ext uri="{9D8B030D-6E8A-4147-A177-3AD203B41FA5}">
                      <a16:colId xmlns:a16="http://schemas.microsoft.com/office/drawing/2014/main" val="586579663"/>
                    </a:ext>
                  </a:extLst>
                </a:gridCol>
                <a:gridCol w="1031875">
                  <a:extLst>
                    <a:ext uri="{9D8B030D-6E8A-4147-A177-3AD203B41FA5}">
                      <a16:colId xmlns:a16="http://schemas.microsoft.com/office/drawing/2014/main" val="2809548799"/>
                    </a:ext>
                  </a:extLst>
                </a:gridCol>
              </a:tblGrid>
              <a:tr h="324327">
                <a:tc>
                  <a:txBody>
                    <a:bodyPr/>
                    <a:lstStyle/>
                    <a:p>
                      <a:pPr algn="ctr"/>
                      <a:r>
                        <a:rPr lang="zh-CN" altLang="en-US" b="0" dirty="0"/>
                        <a:t>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b="0" dirty="0"/>
                        <a:t>0.05 seconds</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1456790531"/>
                  </a:ext>
                </a:extLst>
              </a:tr>
              <a:tr h="324327">
                <a:tc rowSpan="2">
                  <a:txBody>
                    <a:bodyPr/>
                    <a:lstStyle/>
                    <a:p>
                      <a:pPr algn="ctr"/>
                      <a:r>
                        <a:rPr lang="zh-CN" altLang="en-US" dirty="0"/>
                        <a:t>混淆矩阵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466</a:t>
                      </a:r>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3</a:t>
                      </a:r>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3472115"/>
                  </a:ext>
                </a:extLst>
              </a:tr>
              <a:tr h="328131">
                <a:tc vMerge="1">
                  <a:txBody>
                    <a:bodyPr/>
                    <a:lstStyle/>
                    <a:p>
                      <a:endParaRPr lang="zh-CN" altLang="en-US" dirty="0"/>
                    </a:p>
                  </a:txBody>
                  <a:tcPr/>
                </a:tc>
                <a:tc>
                  <a:txBody>
                    <a:bodyPr/>
                    <a:lstStyle/>
                    <a:p>
                      <a:pPr marL="0" algn="ctr" defTabSz="685165" rtl="0" eaLnBrk="1" latinLnBrk="0" hangingPunct="1"/>
                      <a:r>
                        <a:rPr lang="en-US" altLang="zh-CN" sz="1400" kern="1200" dirty="0">
                          <a:solidFill>
                            <a:schemeClr val="dk1"/>
                          </a:solidFill>
                          <a:latin typeface="+mn-lt"/>
                          <a:ea typeface="+mn-ea"/>
                          <a:cs typeface="+mn-cs"/>
                        </a:rPr>
                        <a:t>2</a:t>
                      </a:r>
                      <a:endParaRPr lang="zh-CN"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165" rtl="0" eaLnBrk="1" latinLnBrk="0" hangingPunct="1"/>
                      <a:r>
                        <a:rPr lang="en-US" altLang="zh-CN" sz="1400" kern="1200" dirty="0">
                          <a:solidFill>
                            <a:schemeClr val="dk1"/>
                          </a:solidFill>
                          <a:latin typeface="+mn-lt"/>
                          <a:ea typeface="+mn-ea"/>
                          <a:cs typeface="+mn-cs"/>
                        </a:rPr>
                        <a:t>102</a:t>
                      </a:r>
                      <a:endParaRPr lang="zh-CN" altLang="en-US" sz="1400"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19033"/>
                  </a:ext>
                </a:extLst>
              </a:tr>
              <a:tr h="324327">
                <a:tc>
                  <a:txBody>
                    <a:bodyPr/>
                    <a:lstStyle/>
                    <a:p>
                      <a:pPr algn="ctr"/>
                      <a:r>
                        <a:rPr lang="zh-CN" altLang="en-US" dirty="0"/>
                        <a:t>准确度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0.9913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169085060"/>
                  </a:ext>
                </a:extLst>
              </a:tr>
              <a:tr h="324327">
                <a:tc>
                  <a:txBody>
                    <a:bodyPr/>
                    <a:lstStyle/>
                    <a:p>
                      <a:pPr algn="ctr"/>
                      <a:r>
                        <a:rPr lang="zh-CN" altLang="en-US" dirty="0"/>
                        <a:t>精确度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0.9714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3771773872"/>
                  </a:ext>
                </a:extLst>
              </a:tr>
              <a:tr h="324327">
                <a:tc>
                  <a:txBody>
                    <a:bodyPr/>
                    <a:lstStyle/>
                    <a:p>
                      <a:pPr algn="ctr"/>
                      <a:r>
                        <a:rPr lang="zh-CN" altLang="en-US" dirty="0"/>
                        <a:t>召回率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0.9808</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2672272416"/>
                  </a:ext>
                </a:extLst>
              </a:tr>
              <a:tr h="324327">
                <a:tc>
                  <a:txBody>
                    <a:bodyPr/>
                    <a:lstStyle/>
                    <a:p>
                      <a:pPr algn="ctr"/>
                      <a:r>
                        <a:rPr lang="en-US" altLang="zh-CN" dirty="0"/>
                        <a:t>F1</a:t>
                      </a:r>
                      <a:r>
                        <a:rPr lang="zh-CN" altLang="en-US" dirty="0"/>
                        <a:t>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0.9761</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1463766065"/>
                  </a:ext>
                </a:extLst>
              </a:tr>
              <a:tr h="324327">
                <a:tc>
                  <a:txBody>
                    <a:bodyPr/>
                    <a:lstStyle/>
                    <a:p>
                      <a:pPr algn="ctr"/>
                      <a:r>
                        <a:rPr lang="en-US" altLang="zh-CN" dirty="0"/>
                        <a:t>AUC</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0.9872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461547629"/>
                  </a:ext>
                </a:extLst>
              </a:tr>
            </a:tbl>
          </a:graphicData>
        </a:graphic>
      </p:graphicFrame>
      <p:pic>
        <p:nvPicPr>
          <p:cNvPr id="5" name="图片 4">
            <a:extLst>
              <a:ext uri="{FF2B5EF4-FFF2-40B4-BE49-F238E27FC236}">
                <a16:creationId xmlns:a16="http://schemas.microsoft.com/office/drawing/2014/main" id="{AE23AF3D-E1E4-ECF7-439C-FF3D14B67312}"/>
              </a:ext>
            </a:extLst>
          </p:cNvPr>
          <p:cNvPicPr>
            <a:picLocks noChangeAspect="1"/>
          </p:cNvPicPr>
          <p:nvPr/>
        </p:nvPicPr>
        <p:blipFill>
          <a:blip r:embed="rId3"/>
          <a:stretch>
            <a:fillRect/>
          </a:stretch>
        </p:blipFill>
        <p:spPr>
          <a:xfrm>
            <a:off x="6048373" y="0"/>
            <a:ext cx="3095625" cy="2529807"/>
          </a:xfrm>
          <a:prstGeom prst="rect">
            <a:avLst/>
          </a:prstGeom>
        </p:spPr>
      </p:pic>
      <p:pic>
        <p:nvPicPr>
          <p:cNvPr id="7" name="图片 6" descr="日程表&#10;&#10;中度可信度描述已自动生成">
            <a:extLst>
              <a:ext uri="{FF2B5EF4-FFF2-40B4-BE49-F238E27FC236}">
                <a16:creationId xmlns:a16="http://schemas.microsoft.com/office/drawing/2014/main" id="{4A79994F-15DE-8F0B-8F24-3B4B66D3EF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514477"/>
            <a:ext cx="6048372" cy="3629023"/>
          </a:xfrm>
          <a:prstGeom prst="rect">
            <a:avLst/>
          </a:prstGeom>
        </p:spPr>
      </p:pic>
    </p:spTree>
    <p:extLst>
      <p:ext uri="{BB962C8B-B14F-4D97-AF65-F5344CB8AC3E}">
        <p14:creationId xmlns:p14="http://schemas.microsoft.com/office/powerpoint/2010/main" val="3383207989"/>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par>
                                <p:cTn id="18" presetID="1"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719667" y="190442"/>
            <a:ext cx="2717800" cy="340143"/>
          </a:xfrm>
          <a:prstGeom prst="rect">
            <a:avLst/>
          </a:prstGeom>
        </p:spPr>
        <p:txBody>
          <a:bodyPr/>
          <a:lstStyle/>
          <a:p>
            <a:r>
              <a:rPr lang="zh-CN" altLang="en-US" sz="2800" dirty="0">
                <a:latin typeface="字魂35号-经典雅黑" pitchFamily="2" charset="-122"/>
                <a:ea typeface="字魂35号-经典雅黑" pitchFamily="2" charset="-122"/>
                <a:sym typeface="Arial"/>
              </a:rPr>
              <a:t>我国的相关工作</a:t>
            </a:r>
            <a:endParaRPr lang="en-US" sz="2800" dirty="0">
              <a:solidFill>
                <a:schemeClr val="accent3"/>
              </a:solidFill>
              <a:latin typeface="字魂35号-经典雅黑" pitchFamily="2" charset="-122"/>
              <a:ea typeface="字魂35号-经典雅黑" pitchFamily="2" charset="-122"/>
              <a:sym typeface="Arial"/>
            </a:endParaRPr>
          </a:p>
        </p:txBody>
      </p:sp>
      <p:sp>
        <p:nvSpPr>
          <p:cNvPr id="23" name="Text Placeholder 22"/>
          <p:cNvSpPr>
            <a:spLocks noGrp="1"/>
          </p:cNvSpPr>
          <p:nvPr>
            <p:ph type="body" sz="quarter" idx="14"/>
          </p:nvPr>
        </p:nvSpPr>
        <p:spPr>
          <a:xfrm>
            <a:off x="719667" y="657251"/>
            <a:ext cx="4223461" cy="4486249"/>
          </a:xfrm>
          <a:prstGeom prst="rect">
            <a:avLst/>
          </a:prstGeom>
        </p:spPr>
        <p:txBody>
          <a:bodyPr/>
          <a:lstStyle/>
          <a:p>
            <a:r>
              <a:rPr lang="zh-CN" altLang="en-US" sz="1800" b="1" i="0" dirty="0">
                <a:solidFill>
                  <a:srgbClr val="333333"/>
                </a:solidFill>
                <a:effectLst/>
                <a:latin typeface="宋体" panose="02010600030101010101" pitchFamily="2" charset="-122"/>
                <a:ea typeface="宋体" panose="02010600030101010101" pitchFamily="2" charset="-122"/>
              </a:rPr>
              <a:t>“十四五”国民健康规划</a:t>
            </a:r>
            <a:endParaRPr lang="en-US" altLang="zh-CN" sz="1800" b="0" i="0" dirty="0">
              <a:solidFill>
                <a:srgbClr val="333333"/>
              </a:solidFill>
              <a:effectLst/>
              <a:latin typeface="宋体" panose="02010600030101010101" pitchFamily="2" charset="-122"/>
              <a:ea typeface="宋体" panose="02010600030101010101" pitchFamily="2" charset="-122"/>
            </a:endParaRPr>
          </a:p>
          <a:p>
            <a:r>
              <a:rPr lang="zh-CN" altLang="en-US" sz="1800" b="0" i="0" dirty="0">
                <a:solidFill>
                  <a:srgbClr val="333333"/>
                </a:solidFill>
                <a:effectLst/>
                <a:latin typeface="宋体" panose="02010600030101010101" pitchFamily="2" charset="-122"/>
                <a:ea typeface="宋体" panose="02010600030101010101" pitchFamily="2" charset="-122"/>
              </a:rPr>
              <a:t>到</a:t>
            </a:r>
            <a:r>
              <a:rPr lang="en-US" altLang="zh-CN" sz="1800" b="0" i="0" dirty="0">
                <a:solidFill>
                  <a:srgbClr val="333333"/>
                </a:solidFill>
                <a:effectLst/>
                <a:latin typeface="宋体" panose="02010600030101010101" pitchFamily="2" charset="-122"/>
                <a:ea typeface="宋体" panose="02010600030101010101" pitchFamily="2" charset="-122"/>
              </a:rPr>
              <a:t>2025</a:t>
            </a:r>
            <a:r>
              <a:rPr lang="zh-CN" altLang="en-US" sz="1800" b="0" i="0" dirty="0">
                <a:solidFill>
                  <a:srgbClr val="333333"/>
                </a:solidFill>
                <a:effectLst/>
                <a:latin typeface="宋体" panose="02010600030101010101" pitchFamily="2" charset="-122"/>
                <a:ea typeface="宋体" panose="02010600030101010101" pitchFamily="2" charset="-122"/>
              </a:rPr>
              <a:t>年，卫生健康体系更加完善，中国特色基本医疗卫生制度逐步健全，重大疫情和突发公共卫生事件防控应对能力显著提升，中医药独特优势进一步发挥，健康科技创新能力明显增强，人均预期寿命在</a:t>
            </a:r>
            <a:r>
              <a:rPr lang="en-US" altLang="zh-CN" sz="1800" b="0" i="0" dirty="0">
                <a:solidFill>
                  <a:srgbClr val="333333"/>
                </a:solidFill>
                <a:effectLst/>
                <a:latin typeface="宋体" panose="02010600030101010101" pitchFamily="2" charset="-122"/>
                <a:ea typeface="宋体" panose="02010600030101010101" pitchFamily="2" charset="-122"/>
              </a:rPr>
              <a:t>2020</a:t>
            </a:r>
            <a:r>
              <a:rPr lang="zh-CN" altLang="en-US" sz="1800" b="0" i="0" dirty="0">
                <a:solidFill>
                  <a:srgbClr val="333333"/>
                </a:solidFill>
                <a:effectLst/>
                <a:latin typeface="宋体" panose="02010600030101010101" pitchFamily="2" charset="-122"/>
                <a:ea typeface="宋体" panose="02010600030101010101" pitchFamily="2" charset="-122"/>
              </a:rPr>
              <a:t>年基础上继续提高</a:t>
            </a:r>
            <a:r>
              <a:rPr lang="en-US" altLang="zh-CN" sz="1800" b="0" i="0" dirty="0">
                <a:solidFill>
                  <a:srgbClr val="333333"/>
                </a:solidFill>
                <a:effectLst/>
                <a:latin typeface="宋体" panose="02010600030101010101" pitchFamily="2" charset="-122"/>
                <a:ea typeface="宋体" panose="02010600030101010101" pitchFamily="2" charset="-122"/>
              </a:rPr>
              <a:t>1</a:t>
            </a:r>
            <a:r>
              <a:rPr lang="zh-CN" altLang="en-US" sz="1800" b="0" i="0" dirty="0">
                <a:solidFill>
                  <a:srgbClr val="333333"/>
                </a:solidFill>
                <a:effectLst/>
                <a:latin typeface="宋体" panose="02010600030101010101" pitchFamily="2" charset="-122"/>
                <a:ea typeface="宋体" panose="02010600030101010101" pitchFamily="2" charset="-122"/>
              </a:rPr>
              <a:t>岁左右，人均健康预期寿命同比例提高。</a:t>
            </a:r>
            <a:endParaRPr lang="en-US" altLang="zh-CN" sz="1800" b="0" i="0" dirty="0">
              <a:solidFill>
                <a:srgbClr val="333333"/>
              </a:solidFill>
              <a:effectLst/>
              <a:latin typeface="宋体" panose="02010600030101010101" pitchFamily="2" charset="-122"/>
              <a:ea typeface="宋体" panose="02010600030101010101" pitchFamily="2" charset="-122"/>
            </a:endParaRPr>
          </a:p>
          <a:p>
            <a:r>
              <a:rPr lang="zh-CN" altLang="en-US" sz="1800" b="0" i="0" dirty="0">
                <a:solidFill>
                  <a:srgbClr val="333333"/>
                </a:solidFill>
                <a:effectLst/>
                <a:latin typeface="宋体" panose="02010600030101010101" pitchFamily="2" charset="-122"/>
                <a:ea typeface="宋体" panose="02010600030101010101" pitchFamily="2" charset="-122"/>
              </a:rPr>
              <a:t>展望</a:t>
            </a:r>
            <a:r>
              <a:rPr lang="en-US" altLang="zh-CN" sz="1800" b="0" i="0" dirty="0">
                <a:solidFill>
                  <a:srgbClr val="333333"/>
                </a:solidFill>
                <a:effectLst/>
                <a:latin typeface="宋体" panose="02010600030101010101" pitchFamily="2" charset="-122"/>
                <a:ea typeface="宋体" panose="02010600030101010101" pitchFamily="2" charset="-122"/>
              </a:rPr>
              <a:t>2035</a:t>
            </a:r>
            <a:r>
              <a:rPr lang="zh-CN" altLang="en-US" sz="1800" b="0" i="0" dirty="0">
                <a:solidFill>
                  <a:srgbClr val="333333"/>
                </a:solidFill>
                <a:effectLst/>
                <a:latin typeface="宋体" panose="02010600030101010101" pitchFamily="2" charset="-122"/>
                <a:ea typeface="宋体" panose="02010600030101010101" pitchFamily="2" charset="-122"/>
              </a:rPr>
              <a:t>年，建立与基本实现社会主义现代化相适应的卫生健康体系，中国特色基本医疗卫生制度更加完善，人均预期寿命达到</a:t>
            </a:r>
            <a:r>
              <a:rPr lang="en-US" altLang="zh-CN" sz="1800" b="0" i="0" dirty="0">
                <a:solidFill>
                  <a:srgbClr val="333333"/>
                </a:solidFill>
                <a:effectLst/>
                <a:latin typeface="宋体" panose="02010600030101010101" pitchFamily="2" charset="-122"/>
                <a:ea typeface="宋体" panose="02010600030101010101" pitchFamily="2" charset="-122"/>
              </a:rPr>
              <a:t>80</a:t>
            </a:r>
            <a:r>
              <a:rPr lang="zh-CN" altLang="en-US" sz="1800" b="0" i="0" dirty="0">
                <a:solidFill>
                  <a:srgbClr val="333333"/>
                </a:solidFill>
                <a:effectLst/>
                <a:latin typeface="宋体" panose="02010600030101010101" pitchFamily="2" charset="-122"/>
                <a:ea typeface="宋体" panose="02010600030101010101" pitchFamily="2" charset="-122"/>
              </a:rPr>
              <a:t>岁以上，人均健康预期寿命逐步提高。</a:t>
            </a:r>
            <a:endParaRPr lang="en-US" altLang="zh-CN" sz="1800" dirty="0">
              <a:latin typeface="Arial"/>
              <a:ea typeface="微软雅黑"/>
              <a:sym typeface="Arial"/>
            </a:endParaRPr>
          </a:p>
          <a:p>
            <a:endParaRPr lang="zh-CN" altLang="en-US" sz="1800" dirty="0">
              <a:latin typeface="Arial"/>
              <a:ea typeface="微软雅黑"/>
              <a:sym typeface="Arial"/>
            </a:endParaRPr>
          </a:p>
        </p:txBody>
      </p:sp>
      <p:pic>
        <p:nvPicPr>
          <p:cNvPr id="2" name="Picture 2">
            <a:extLst>
              <a:ext uri="{FF2B5EF4-FFF2-40B4-BE49-F238E27FC236}">
                <a16:creationId xmlns:a16="http://schemas.microsoft.com/office/drawing/2014/main" id="{46513DF7-1253-71F9-6697-907D004170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129" y="0"/>
            <a:ext cx="3636963"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anim calcmode="lin" valueType="num">
                                      <p:cBhvr>
                                        <p:cTn id="8" dur="2000" fill="hold"/>
                                        <p:tgtEl>
                                          <p:spTgt spid="20"/>
                                        </p:tgtEl>
                                        <p:attrNameLst>
                                          <p:attrName>ppt_w</p:attrName>
                                        </p:attrNameLst>
                                      </p:cBhvr>
                                      <p:tavLst>
                                        <p:tav tm="0" fmla="#ppt_w*sin(2.5*pi*$)">
                                          <p:val>
                                            <p:fltVal val="0"/>
                                          </p:val>
                                        </p:tav>
                                        <p:tav tm="100000">
                                          <p:val>
                                            <p:fltVal val="1"/>
                                          </p:val>
                                        </p:tav>
                                      </p:tavLst>
                                    </p:anim>
                                    <p:anim calcmode="lin" valueType="num">
                                      <p:cBhvr>
                                        <p:cTn id="9" dur="2000" fill="hold"/>
                                        <p:tgtEl>
                                          <p:spTgt spid="20"/>
                                        </p:tgtEl>
                                        <p:attrNameLst>
                                          <p:attrName>ppt_h</p:attrName>
                                        </p:attrNameLst>
                                      </p:cBhvr>
                                      <p:tavLst>
                                        <p:tav tm="0">
                                          <p:val>
                                            <p:strVal val="#ppt_h"/>
                                          </p:val>
                                        </p:tav>
                                        <p:tav tm="100000">
                                          <p:val>
                                            <p:strVal val="#ppt_h"/>
                                          </p:val>
                                        </p:tav>
                                      </p:tavLst>
                                    </p:anim>
                                  </p:childTnLst>
                                </p:cTn>
                              </p:par>
                              <p:par>
                                <p:cTn id="10" presetID="26" presetClass="entr" presetSubtype="0" fill="hold" grpId="0" nodeType="withEffect">
                                  <p:stCondLst>
                                    <p:cond delay="0"/>
                                  </p:stCondLst>
                                  <p:childTnLst>
                                    <p:set>
                                      <p:cBhvr>
                                        <p:cTn id="11" dur="1" fill="hold">
                                          <p:stCondLst>
                                            <p:cond delay="0"/>
                                          </p:stCondLst>
                                        </p:cTn>
                                        <p:tgtEl>
                                          <p:spTgt spid="23">
                                            <p:txEl>
                                              <p:pRg st="0" end="0"/>
                                            </p:txEl>
                                          </p:spTgt>
                                        </p:tgtEl>
                                        <p:attrNameLst>
                                          <p:attrName>style.visibility</p:attrName>
                                        </p:attrNameLst>
                                      </p:cBhvr>
                                      <p:to>
                                        <p:strVal val="visible"/>
                                      </p:to>
                                    </p:set>
                                    <p:animEffect transition="in" filter="wipe(down)">
                                      <p:cBhvr>
                                        <p:cTn id="12" dur="580">
                                          <p:stCondLst>
                                            <p:cond delay="0"/>
                                          </p:stCondLst>
                                        </p:cTn>
                                        <p:tgtEl>
                                          <p:spTgt spid="23">
                                            <p:txEl>
                                              <p:pRg st="0" end="0"/>
                                            </p:txEl>
                                          </p:spTgt>
                                        </p:tgtEl>
                                      </p:cBhvr>
                                    </p:animEffect>
                                    <p:anim calcmode="lin" valueType="num">
                                      <p:cBhvr>
                                        <p:cTn id="13" dur="1822" tmFilter="0,0; 0.14,0.36; 0.43,0.73; 0.71,0.91; 1.0,1.0">
                                          <p:stCondLst>
                                            <p:cond delay="0"/>
                                          </p:stCondLst>
                                        </p:cTn>
                                        <p:tgtEl>
                                          <p:spTgt spid="23">
                                            <p:txEl>
                                              <p:pRg st="0" end="0"/>
                                            </p:txEl>
                                          </p:spTgt>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3">
                                            <p:txEl>
                                              <p:pRg st="0" end="0"/>
                                            </p:txEl>
                                          </p:spTgt>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3">
                                            <p:txEl>
                                              <p:pRg st="0" end="0"/>
                                            </p:txEl>
                                          </p:spTgt>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3">
                                            <p:txEl>
                                              <p:pRg st="0" end="0"/>
                                            </p:txEl>
                                          </p:spTgt>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3">
                                            <p:txEl>
                                              <p:pRg st="0" end="0"/>
                                            </p:txEl>
                                          </p:spTgt>
                                        </p:tgtEl>
                                        <p:attrNameLst>
                                          <p:attrName>ppt_y</p:attrName>
                                        </p:attrNameLst>
                                      </p:cBhvr>
                                      <p:tavLst>
                                        <p:tav tm="0" fmla="#ppt_y-sin(pi*$)/81">
                                          <p:val>
                                            <p:fltVal val="0"/>
                                          </p:val>
                                        </p:tav>
                                        <p:tav tm="100000">
                                          <p:val>
                                            <p:fltVal val="1"/>
                                          </p:val>
                                        </p:tav>
                                      </p:tavLst>
                                    </p:anim>
                                    <p:animScale>
                                      <p:cBhvr>
                                        <p:cTn id="18" dur="26">
                                          <p:stCondLst>
                                            <p:cond delay="650"/>
                                          </p:stCondLst>
                                        </p:cTn>
                                        <p:tgtEl>
                                          <p:spTgt spid="23">
                                            <p:txEl>
                                              <p:pRg st="0" end="0"/>
                                            </p:txEl>
                                          </p:spTgt>
                                        </p:tgtEl>
                                      </p:cBhvr>
                                      <p:to x="100000" y="60000"/>
                                    </p:animScale>
                                    <p:animScale>
                                      <p:cBhvr>
                                        <p:cTn id="19" dur="166" decel="50000">
                                          <p:stCondLst>
                                            <p:cond delay="676"/>
                                          </p:stCondLst>
                                        </p:cTn>
                                        <p:tgtEl>
                                          <p:spTgt spid="23">
                                            <p:txEl>
                                              <p:pRg st="0" end="0"/>
                                            </p:txEl>
                                          </p:spTgt>
                                        </p:tgtEl>
                                      </p:cBhvr>
                                      <p:to x="100000" y="100000"/>
                                    </p:animScale>
                                    <p:animScale>
                                      <p:cBhvr>
                                        <p:cTn id="20" dur="26">
                                          <p:stCondLst>
                                            <p:cond delay="1312"/>
                                          </p:stCondLst>
                                        </p:cTn>
                                        <p:tgtEl>
                                          <p:spTgt spid="23">
                                            <p:txEl>
                                              <p:pRg st="0" end="0"/>
                                            </p:txEl>
                                          </p:spTgt>
                                        </p:tgtEl>
                                      </p:cBhvr>
                                      <p:to x="100000" y="80000"/>
                                    </p:animScale>
                                    <p:animScale>
                                      <p:cBhvr>
                                        <p:cTn id="21" dur="166" decel="50000">
                                          <p:stCondLst>
                                            <p:cond delay="1338"/>
                                          </p:stCondLst>
                                        </p:cTn>
                                        <p:tgtEl>
                                          <p:spTgt spid="23">
                                            <p:txEl>
                                              <p:pRg st="0" end="0"/>
                                            </p:txEl>
                                          </p:spTgt>
                                        </p:tgtEl>
                                      </p:cBhvr>
                                      <p:to x="100000" y="100000"/>
                                    </p:animScale>
                                    <p:animScale>
                                      <p:cBhvr>
                                        <p:cTn id="22" dur="26">
                                          <p:stCondLst>
                                            <p:cond delay="1642"/>
                                          </p:stCondLst>
                                        </p:cTn>
                                        <p:tgtEl>
                                          <p:spTgt spid="23">
                                            <p:txEl>
                                              <p:pRg st="0" end="0"/>
                                            </p:txEl>
                                          </p:spTgt>
                                        </p:tgtEl>
                                      </p:cBhvr>
                                      <p:to x="100000" y="90000"/>
                                    </p:animScale>
                                    <p:animScale>
                                      <p:cBhvr>
                                        <p:cTn id="23" dur="166" decel="50000">
                                          <p:stCondLst>
                                            <p:cond delay="1668"/>
                                          </p:stCondLst>
                                        </p:cTn>
                                        <p:tgtEl>
                                          <p:spTgt spid="23">
                                            <p:txEl>
                                              <p:pRg st="0" end="0"/>
                                            </p:txEl>
                                          </p:spTgt>
                                        </p:tgtEl>
                                      </p:cBhvr>
                                      <p:to x="100000" y="100000"/>
                                    </p:animScale>
                                    <p:animScale>
                                      <p:cBhvr>
                                        <p:cTn id="24" dur="26">
                                          <p:stCondLst>
                                            <p:cond delay="1808"/>
                                          </p:stCondLst>
                                        </p:cTn>
                                        <p:tgtEl>
                                          <p:spTgt spid="23">
                                            <p:txEl>
                                              <p:pRg st="0" end="0"/>
                                            </p:txEl>
                                          </p:spTgt>
                                        </p:tgtEl>
                                      </p:cBhvr>
                                      <p:to x="100000" y="95000"/>
                                    </p:animScale>
                                    <p:animScale>
                                      <p:cBhvr>
                                        <p:cTn id="25" dur="166" decel="50000">
                                          <p:stCondLst>
                                            <p:cond delay="1834"/>
                                          </p:stCondLst>
                                        </p:cTn>
                                        <p:tgtEl>
                                          <p:spTgt spid="23">
                                            <p:txEl>
                                              <p:pRg st="0" end="0"/>
                                            </p:txEl>
                                          </p:spTgt>
                                        </p:tgtEl>
                                      </p:cBhvr>
                                      <p:to x="100000" y="100000"/>
                                    </p:animScale>
                                  </p:childTnLst>
                                </p:cTn>
                              </p:par>
                              <p:par>
                                <p:cTn id="26" presetID="26" presetClass="entr" presetSubtype="0" fill="hold" grpId="0" nodeType="withEffect">
                                  <p:stCondLst>
                                    <p:cond delay="0"/>
                                  </p:stCondLst>
                                  <p:childTnLst>
                                    <p:set>
                                      <p:cBhvr>
                                        <p:cTn id="27" dur="1" fill="hold">
                                          <p:stCondLst>
                                            <p:cond delay="0"/>
                                          </p:stCondLst>
                                        </p:cTn>
                                        <p:tgtEl>
                                          <p:spTgt spid="23">
                                            <p:txEl>
                                              <p:pRg st="1" end="1"/>
                                            </p:txEl>
                                          </p:spTgt>
                                        </p:tgtEl>
                                        <p:attrNameLst>
                                          <p:attrName>style.visibility</p:attrName>
                                        </p:attrNameLst>
                                      </p:cBhvr>
                                      <p:to>
                                        <p:strVal val="visible"/>
                                      </p:to>
                                    </p:set>
                                    <p:animEffect transition="in" filter="wipe(down)">
                                      <p:cBhvr>
                                        <p:cTn id="28" dur="580">
                                          <p:stCondLst>
                                            <p:cond delay="0"/>
                                          </p:stCondLst>
                                        </p:cTn>
                                        <p:tgtEl>
                                          <p:spTgt spid="23">
                                            <p:txEl>
                                              <p:pRg st="1" end="1"/>
                                            </p:txEl>
                                          </p:spTgt>
                                        </p:tgtEl>
                                      </p:cBhvr>
                                    </p:animEffect>
                                    <p:anim calcmode="lin" valueType="num">
                                      <p:cBhvr>
                                        <p:cTn id="29" dur="1822" tmFilter="0,0; 0.14,0.36; 0.43,0.73; 0.71,0.91; 1.0,1.0">
                                          <p:stCondLst>
                                            <p:cond delay="0"/>
                                          </p:stCondLst>
                                        </p:cTn>
                                        <p:tgtEl>
                                          <p:spTgt spid="23">
                                            <p:txEl>
                                              <p:pRg st="1" end="1"/>
                                            </p:txEl>
                                          </p:spTgt>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23">
                                            <p:txEl>
                                              <p:pRg st="1" end="1"/>
                                            </p:txEl>
                                          </p:spTgt>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23">
                                            <p:txEl>
                                              <p:pRg st="1" end="1"/>
                                            </p:txEl>
                                          </p:spTgt>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23">
                                            <p:txEl>
                                              <p:pRg st="1" end="1"/>
                                            </p:txEl>
                                          </p:spTgt>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23">
                                            <p:txEl>
                                              <p:pRg st="1" end="1"/>
                                            </p:txEl>
                                          </p:spTgt>
                                        </p:tgtEl>
                                        <p:attrNameLst>
                                          <p:attrName>ppt_y</p:attrName>
                                        </p:attrNameLst>
                                      </p:cBhvr>
                                      <p:tavLst>
                                        <p:tav tm="0" fmla="#ppt_y-sin(pi*$)/81">
                                          <p:val>
                                            <p:fltVal val="0"/>
                                          </p:val>
                                        </p:tav>
                                        <p:tav tm="100000">
                                          <p:val>
                                            <p:fltVal val="1"/>
                                          </p:val>
                                        </p:tav>
                                      </p:tavLst>
                                    </p:anim>
                                    <p:animScale>
                                      <p:cBhvr>
                                        <p:cTn id="34" dur="26">
                                          <p:stCondLst>
                                            <p:cond delay="650"/>
                                          </p:stCondLst>
                                        </p:cTn>
                                        <p:tgtEl>
                                          <p:spTgt spid="23">
                                            <p:txEl>
                                              <p:pRg st="1" end="1"/>
                                            </p:txEl>
                                          </p:spTgt>
                                        </p:tgtEl>
                                      </p:cBhvr>
                                      <p:to x="100000" y="60000"/>
                                    </p:animScale>
                                    <p:animScale>
                                      <p:cBhvr>
                                        <p:cTn id="35" dur="166" decel="50000">
                                          <p:stCondLst>
                                            <p:cond delay="676"/>
                                          </p:stCondLst>
                                        </p:cTn>
                                        <p:tgtEl>
                                          <p:spTgt spid="23">
                                            <p:txEl>
                                              <p:pRg st="1" end="1"/>
                                            </p:txEl>
                                          </p:spTgt>
                                        </p:tgtEl>
                                      </p:cBhvr>
                                      <p:to x="100000" y="100000"/>
                                    </p:animScale>
                                    <p:animScale>
                                      <p:cBhvr>
                                        <p:cTn id="36" dur="26">
                                          <p:stCondLst>
                                            <p:cond delay="1312"/>
                                          </p:stCondLst>
                                        </p:cTn>
                                        <p:tgtEl>
                                          <p:spTgt spid="23">
                                            <p:txEl>
                                              <p:pRg st="1" end="1"/>
                                            </p:txEl>
                                          </p:spTgt>
                                        </p:tgtEl>
                                      </p:cBhvr>
                                      <p:to x="100000" y="80000"/>
                                    </p:animScale>
                                    <p:animScale>
                                      <p:cBhvr>
                                        <p:cTn id="37" dur="166" decel="50000">
                                          <p:stCondLst>
                                            <p:cond delay="1338"/>
                                          </p:stCondLst>
                                        </p:cTn>
                                        <p:tgtEl>
                                          <p:spTgt spid="23">
                                            <p:txEl>
                                              <p:pRg st="1" end="1"/>
                                            </p:txEl>
                                          </p:spTgt>
                                        </p:tgtEl>
                                      </p:cBhvr>
                                      <p:to x="100000" y="100000"/>
                                    </p:animScale>
                                    <p:animScale>
                                      <p:cBhvr>
                                        <p:cTn id="38" dur="26">
                                          <p:stCondLst>
                                            <p:cond delay="1642"/>
                                          </p:stCondLst>
                                        </p:cTn>
                                        <p:tgtEl>
                                          <p:spTgt spid="23">
                                            <p:txEl>
                                              <p:pRg st="1" end="1"/>
                                            </p:txEl>
                                          </p:spTgt>
                                        </p:tgtEl>
                                      </p:cBhvr>
                                      <p:to x="100000" y="90000"/>
                                    </p:animScale>
                                    <p:animScale>
                                      <p:cBhvr>
                                        <p:cTn id="39" dur="166" decel="50000">
                                          <p:stCondLst>
                                            <p:cond delay="1668"/>
                                          </p:stCondLst>
                                        </p:cTn>
                                        <p:tgtEl>
                                          <p:spTgt spid="23">
                                            <p:txEl>
                                              <p:pRg st="1" end="1"/>
                                            </p:txEl>
                                          </p:spTgt>
                                        </p:tgtEl>
                                      </p:cBhvr>
                                      <p:to x="100000" y="100000"/>
                                    </p:animScale>
                                    <p:animScale>
                                      <p:cBhvr>
                                        <p:cTn id="40" dur="26">
                                          <p:stCondLst>
                                            <p:cond delay="1808"/>
                                          </p:stCondLst>
                                        </p:cTn>
                                        <p:tgtEl>
                                          <p:spTgt spid="23">
                                            <p:txEl>
                                              <p:pRg st="1" end="1"/>
                                            </p:txEl>
                                          </p:spTgt>
                                        </p:tgtEl>
                                      </p:cBhvr>
                                      <p:to x="100000" y="95000"/>
                                    </p:animScale>
                                    <p:animScale>
                                      <p:cBhvr>
                                        <p:cTn id="41" dur="166" decel="50000">
                                          <p:stCondLst>
                                            <p:cond delay="1834"/>
                                          </p:stCondLst>
                                        </p:cTn>
                                        <p:tgtEl>
                                          <p:spTgt spid="23">
                                            <p:txEl>
                                              <p:pRg st="1" end="1"/>
                                            </p:txEl>
                                          </p:spTgt>
                                        </p:tgtEl>
                                      </p:cBhvr>
                                      <p:to x="100000" y="100000"/>
                                    </p:animScale>
                                  </p:childTnLst>
                                </p:cTn>
                              </p:par>
                              <p:par>
                                <p:cTn id="42" presetID="26" presetClass="entr" presetSubtype="0" fill="hold" grpId="0" nodeType="withEffect">
                                  <p:stCondLst>
                                    <p:cond delay="0"/>
                                  </p:stCondLst>
                                  <p:childTnLst>
                                    <p:set>
                                      <p:cBhvr>
                                        <p:cTn id="43" dur="1" fill="hold">
                                          <p:stCondLst>
                                            <p:cond delay="0"/>
                                          </p:stCondLst>
                                        </p:cTn>
                                        <p:tgtEl>
                                          <p:spTgt spid="23">
                                            <p:txEl>
                                              <p:pRg st="2" end="2"/>
                                            </p:txEl>
                                          </p:spTgt>
                                        </p:tgtEl>
                                        <p:attrNameLst>
                                          <p:attrName>style.visibility</p:attrName>
                                        </p:attrNameLst>
                                      </p:cBhvr>
                                      <p:to>
                                        <p:strVal val="visible"/>
                                      </p:to>
                                    </p:set>
                                    <p:animEffect transition="in" filter="wipe(down)">
                                      <p:cBhvr>
                                        <p:cTn id="44" dur="580">
                                          <p:stCondLst>
                                            <p:cond delay="0"/>
                                          </p:stCondLst>
                                        </p:cTn>
                                        <p:tgtEl>
                                          <p:spTgt spid="23">
                                            <p:txEl>
                                              <p:pRg st="2" end="2"/>
                                            </p:txEl>
                                          </p:spTgt>
                                        </p:tgtEl>
                                      </p:cBhvr>
                                    </p:animEffect>
                                    <p:anim calcmode="lin" valueType="num">
                                      <p:cBhvr>
                                        <p:cTn id="45" dur="1822" tmFilter="0,0; 0.14,0.36; 0.43,0.73; 0.71,0.91; 1.0,1.0">
                                          <p:stCondLst>
                                            <p:cond delay="0"/>
                                          </p:stCondLst>
                                        </p:cTn>
                                        <p:tgtEl>
                                          <p:spTgt spid="23">
                                            <p:txEl>
                                              <p:pRg st="2" end="2"/>
                                            </p:txEl>
                                          </p:spTgt>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23">
                                            <p:txEl>
                                              <p:pRg st="2" end="2"/>
                                            </p:txEl>
                                          </p:spTgt>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23">
                                            <p:txEl>
                                              <p:pRg st="2" end="2"/>
                                            </p:txEl>
                                          </p:spTgt>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23">
                                            <p:txEl>
                                              <p:pRg st="2" end="2"/>
                                            </p:txEl>
                                          </p:spTgt>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23">
                                            <p:txEl>
                                              <p:pRg st="2" end="2"/>
                                            </p:txEl>
                                          </p:spTgt>
                                        </p:tgtEl>
                                        <p:attrNameLst>
                                          <p:attrName>ppt_y</p:attrName>
                                        </p:attrNameLst>
                                      </p:cBhvr>
                                      <p:tavLst>
                                        <p:tav tm="0" fmla="#ppt_y-sin(pi*$)/81">
                                          <p:val>
                                            <p:fltVal val="0"/>
                                          </p:val>
                                        </p:tav>
                                        <p:tav tm="100000">
                                          <p:val>
                                            <p:fltVal val="1"/>
                                          </p:val>
                                        </p:tav>
                                      </p:tavLst>
                                    </p:anim>
                                    <p:animScale>
                                      <p:cBhvr>
                                        <p:cTn id="50" dur="26">
                                          <p:stCondLst>
                                            <p:cond delay="650"/>
                                          </p:stCondLst>
                                        </p:cTn>
                                        <p:tgtEl>
                                          <p:spTgt spid="23">
                                            <p:txEl>
                                              <p:pRg st="2" end="2"/>
                                            </p:txEl>
                                          </p:spTgt>
                                        </p:tgtEl>
                                      </p:cBhvr>
                                      <p:to x="100000" y="60000"/>
                                    </p:animScale>
                                    <p:animScale>
                                      <p:cBhvr>
                                        <p:cTn id="51" dur="166" decel="50000">
                                          <p:stCondLst>
                                            <p:cond delay="676"/>
                                          </p:stCondLst>
                                        </p:cTn>
                                        <p:tgtEl>
                                          <p:spTgt spid="23">
                                            <p:txEl>
                                              <p:pRg st="2" end="2"/>
                                            </p:txEl>
                                          </p:spTgt>
                                        </p:tgtEl>
                                      </p:cBhvr>
                                      <p:to x="100000" y="100000"/>
                                    </p:animScale>
                                    <p:animScale>
                                      <p:cBhvr>
                                        <p:cTn id="52" dur="26">
                                          <p:stCondLst>
                                            <p:cond delay="1312"/>
                                          </p:stCondLst>
                                        </p:cTn>
                                        <p:tgtEl>
                                          <p:spTgt spid="23">
                                            <p:txEl>
                                              <p:pRg st="2" end="2"/>
                                            </p:txEl>
                                          </p:spTgt>
                                        </p:tgtEl>
                                      </p:cBhvr>
                                      <p:to x="100000" y="80000"/>
                                    </p:animScale>
                                    <p:animScale>
                                      <p:cBhvr>
                                        <p:cTn id="53" dur="166" decel="50000">
                                          <p:stCondLst>
                                            <p:cond delay="1338"/>
                                          </p:stCondLst>
                                        </p:cTn>
                                        <p:tgtEl>
                                          <p:spTgt spid="23">
                                            <p:txEl>
                                              <p:pRg st="2" end="2"/>
                                            </p:txEl>
                                          </p:spTgt>
                                        </p:tgtEl>
                                      </p:cBhvr>
                                      <p:to x="100000" y="100000"/>
                                    </p:animScale>
                                    <p:animScale>
                                      <p:cBhvr>
                                        <p:cTn id="54" dur="26">
                                          <p:stCondLst>
                                            <p:cond delay="1642"/>
                                          </p:stCondLst>
                                        </p:cTn>
                                        <p:tgtEl>
                                          <p:spTgt spid="23">
                                            <p:txEl>
                                              <p:pRg st="2" end="2"/>
                                            </p:txEl>
                                          </p:spTgt>
                                        </p:tgtEl>
                                      </p:cBhvr>
                                      <p:to x="100000" y="90000"/>
                                    </p:animScale>
                                    <p:animScale>
                                      <p:cBhvr>
                                        <p:cTn id="55" dur="166" decel="50000">
                                          <p:stCondLst>
                                            <p:cond delay="1668"/>
                                          </p:stCondLst>
                                        </p:cTn>
                                        <p:tgtEl>
                                          <p:spTgt spid="23">
                                            <p:txEl>
                                              <p:pRg st="2" end="2"/>
                                            </p:txEl>
                                          </p:spTgt>
                                        </p:tgtEl>
                                      </p:cBhvr>
                                      <p:to x="100000" y="100000"/>
                                    </p:animScale>
                                    <p:animScale>
                                      <p:cBhvr>
                                        <p:cTn id="56" dur="26">
                                          <p:stCondLst>
                                            <p:cond delay="1808"/>
                                          </p:stCondLst>
                                        </p:cTn>
                                        <p:tgtEl>
                                          <p:spTgt spid="23">
                                            <p:txEl>
                                              <p:pRg st="2" end="2"/>
                                            </p:txEl>
                                          </p:spTgt>
                                        </p:tgtEl>
                                      </p:cBhvr>
                                      <p:to x="100000" y="95000"/>
                                    </p:animScale>
                                    <p:animScale>
                                      <p:cBhvr>
                                        <p:cTn id="57" dur="166" decel="50000">
                                          <p:stCondLst>
                                            <p:cond delay="1834"/>
                                          </p:stCondLst>
                                        </p:cTn>
                                        <p:tgtEl>
                                          <p:spTgt spid="23">
                                            <p:txEl>
                                              <p:pRg st="2" end="2"/>
                                            </p:txEl>
                                          </p:spTgt>
                                        </p:tgtEl>
                                      </p:cBhvr>
                                      <p:to x="100000" y="100000"/>
                                    </p:animScale>
                                  </p:childTnLst>
                                </p:cTn>
                              </p:par>
                              <p:par>
                                <p:cTn id="58" presetID="26" presetClass="entr" presetSubtype="0" fill="hold" nodeType="withEffect">
                                  <p:stCondLst>
                                    <p:cond delay="0"/>
                                  </p:stCondLst>
                                  <p:childTnLst>
                                    <p:set>
                                      <p:cBhvr>
                                        <p:cTn id="59" dur="1" fill="hold">
                                          <p:stCondLst>
                                            <p:cond delay="0"/>
                                          </p:stCondLst>
                                        </p:cTn>
                                        <p:tgtEl>
                                          <p:spTgt spid="2"/>
                                        </p:tgtEl>
                                        <p:attrNameLst>
                                          <p:attrName>style.visibility</p:attrName>
                                        </p:attrNameLst>
                                      </p:cBhvr>
                                      <p:to>
                                        <p:strVal val="visible"/>
                                      </p:to>
                                    </p:set>
                                    <p:animEffect transition="in" filter="wipe(down)">
                                      <p:cBhvr>
                                        <p:cTn id="60" dur="580">
                                          <p:stCondLst>
                                            <p:cond delay="0"/>
                                          </p:stCondLst>
                                        </p:cTn>
                                        <p:tgtEl>
                                          <p:spTgt spid="2"/>
                                        </p:tgtEl>
                                      </p:cBhvr>
                                    </p:animEffect>
                                    <p:anim calcmode="lin" valueType="num">
                                      <p:cBhvr>
                                        <p:cTn id="61"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66" dur="26">
                                          <p:stCondLst>
                                            <p:cond delay="650"/>
                                          </p:stCondLst>
                                        </p:cTn>
                                        <p:tgtEl>
                                          <p:spTgt spid="2"/>
                                        </p:tgtEl>
                                      </p:cBhvr>
                                      <p:to x="100000" y="60000"/>
                                    </p:animScale>
                                    <p:animScale>
                                      <p:cBhvr>
                                        <p:cTn id="67" dur="166" decel="50000">
                                          <p:stCondLst>
                                            <p:cond delay="676"/>
                                          </p:stCondLst>
                                        </p:cTn>
                                        <p:tgtEl>
                                          <p:spTgt spid="2"/>
                                        </p:tgtEl>
                                      </p:cBhvr>
                                      <p:to x="100000" y="100000"/>
                                    </p:animScale>
                                    <p:animScale>
                                      <p:cBhvr>
                                        <p:cTn id="68" dur="26">
                                          <p:stCondLst>
                                            <p:cond delay="1312"/>
                                          </p:stCondLst>
                                        </p:cTn>
                                        <p:tgtEl>
                                          <p:spTgt spid="2"/>
                                        </p:tgtEl>
                                      </p:cBhvr>
                                      <p:to x="100000" y="80000"/>
                                    </p:animScale>
                                    <p:animScale>
                                      <p:cBhvr>
                                        <p:cTn id="69" dur="166" decel="50000">
                                          <p:stCondLst>
                                            <p:cond delay="1338"/>
                                          </p:stCondLst>
                                        </p:cTn>
                                        <p:tgtEl>
                                          <p:spTgt spid="2"/>
                                        </p:tgtEl>
                                      </p:cBhvr>
                                      <p:to x="100000" y="100000"/>
                                    </p:animScale>
                                    <p:animScale>
                                      <p:cBhvr>
                                        <p:cTn id="70" dur="26">
                                          <p:stCondLst>
                                            <p:cond delay="1642"/>
                                          </p:stCondLst>
                                        </p:cTn>
                                        <p:tgtEl>
                                          <p:spTgt spid="2"/>
                                        </p:tgtEl>
                                      </p:cBhvr>
                                      <p:to x="100000" y="90000"/>
                                    </p:animScale>
                                    <p:animScale>
                                      <p:cBhvr>
                                        <p:cTn id="71" dur="166" decel="50000">
                                          <p:stCondLst>
                                            <p:cond delay="1668"/>
                                          </p:stCondLst>
                                        </p:cTn>
                                        <p:tgtEl>
                                          <p:spTgt spid="2"/>
                                        </p:tgtEl>
                                      </p:cBhvr>
                                      <p:to x="100000" y="100000"/>
                                    </p:animScale>
                                    <p:animScale>
                                      <p:cBhvr>
                                        <p:cTn id="72" dur="26">
                                          <p:stCondLst>
                                            <p:cond delay="1808"/>
                                          </p:stCondLst>
                                        </p:cTn>
                                        <p:tgtEl>
                                          <p:spTgt spid="2"/>
                                        </p:tgtEl>
                                      </p:cBhvr>
                                      <p:to x="100000" y="95000"/>
                                    </p:animScale>
                                    <p:animScale>
                                      <p:cBhvr>
                                        <p:cTn id="73"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719667" y="295626"/>
            <a:ext cx="2717800" cy="340143"/>
          </a:xfrm>
        </p:spPr>
        <p:txBody>
          <a:bodyPr>
            <a:noAutofit/>
          </a:bodyPr>
          <a:lstStyle/>
          <a:p>
            <a:r>
              <a:rPr lang="zh-CN" altLang="en-US" sz="2400" dirty="0">
                <a:latin typeface="字魂35号-经典雅黑" pitchFamily="2" charset="-122"/>
                <a:ea typeface="字魂35号-经典雅黑" pitchFamily="2" charset="-122"/>
                <a:sym typeface="Arial"/>
              </a:rPr>
              <a:t>决策树剪枝</a:t>
            </a:r>
            <a:endParaRPr lang="en-US" sz="2400" dirty="0">
              <a:latin typeface="字魂35号-经典雅黑" pitchFamily="2" charset="-122"/>
              <a:ea typeface="字魂35号-经典雅黑" pitchFamily="2" charset="-122"/>
              <a:sym typeface="Arial"/>
            </a:endParaRPr>
          </a:p>
        </p:txBody>
      </p:sp>
      <p:sp>
        <p:nvSpPr>
          <p:cNvPr id="12" name="Text Placeholder 2">
            <a:extLst>
              <a:ext uri="{FF2B5EF4-FFF2-40B4-BE49-F238E27FC236}">
                <a16:creationId xmlns:a16="http://schemas.microsoft.com/office/drawing/2014/main" id="{38F2E390-641E-5B02-B4B4-D3E0AE84BD0F}"/>
              </a:ext>
            </a:extLst>
          </p:cNvPr>
          <p:cNvSpPr txBox="1">
            <a:spLocks/>
          </p:cNvSpPr>
          <p:nvPr/>
        </p:nvSpPr>
        <p:spPr>
          <a:xfrm>
            <a:off x="719667" y="635770"/>
            <a:ext cx="8424331" cy="2799580"/>
          </a:xfrm>
          <a:prstGeom prst="rect">
            <a:avLst/>
          </a:prstGeom>
        </p:spPr>
        <p:txBody>
          <a:bodyPr lIns="68580" tIns="34290" rIns="68580" bIns="34290">
            <a:noAutofit/>
          </a:bodyPr>
          <a:lstStyle>
            <a:lvl1pPr marL="0" indent="0" algn="l" defTabSz="685165"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panose="020F0502020204030203"/>
                <a:ea typeface="Open Sans Light" panose="020B0306030504020204" pitchFamily="34" charset="0"/>
                <a:cs typeface="Lato Regular" panose="020F0502020204030203"/>
              </a:defRPr>
            </a:lvl1pPr>
            <a:lvl2pPr marL="5143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sz="1400" dirty="0">
                <a:solidFill>
                  <a:schemeClr val="tx1"/>
                </a:solidFill>
                <a:latin typeface="+mn-lt"/>
                <a:ea typeface="+mn-ea"/>
                <a:cs typeface="+mn-cs"/>
              </a:rPr>
              <a:t>决策树剪枝是为了防止过拟合，通过剪去一些不必要的叶子节点来简化树结构。</a:t>
            </a:r>
            <a:endParaRPr lang="en-US" altLang="zh-CN" sz="1400" dirty="0">
              <a:solidFill>
                <a:schemeClr val="tx1"/>
              </a:solidFill>
              <a:latin typeface="+mn-lt"/>
              <a:ea typeface="+mn-ea"/>
              <a:cs typeface="+mn-cs"/>
            </a:endParaRPr>
          </a:p>
          <a:p>
            <a:r>
              <a:rPr lang="en-US" altLang="zh-CN" sz="1400" dirty="0" err="1">
                <a:solidFill>
                  <a:schemeClr val="tx1"/>
                </a:solidFill>
                <a:latin typeface="+mn-lt"/>
                <a:ea typeface="+mn-ea"/>
                <a:cs typeface="+mn-cs"/>
              </a:rPr>
              <a:t>CCP_alpha</a:t>
            </a:r>
            <a:r>
              <a:rPr lang="zh-CN" altLang="en-US" sz="1400" dirty="0">
                <a:solidFill>
                  <a:schemeClr val="tx1"/>
                </a:solidFill>
                <a:latin typeface="+mn-lt"/>
                <a:ea typeface="+mn-ea"/>
                <a:cs typeface="+mn-cs"/>
              </a:rPr>
              <a:t>（最优复杂性参数）是一种用于决策树算法中的参数，它的作用是在构建决策树时控制模型的复杂度。具体来说，</a:t>
            </a:r>
            <a:r>
              <a:rPr lang="en-US" altLang="zh-CN" sz="1400" dirty="0">
                <a:solidFill>
                  <a:schemeClr val="tx1"/>
                </a:solidFill>
                <a:latin typeface="+mn-lt"/>
                <a:ea typeface="+mn-ea"/>
                <a:cs typeface="+mn-cs"/>
              </a:rPr>
              <a:t> </a:t>
            </a:r>
            <a:r>
              <a:rPr lang="en-US" altLang="zh-CN" sz="1400" dirty="0" err="1">
                <a:solidFill>
                  <a:schemeClr val="tx1"/>
                </a:solidFill>
                <a:latin typeface="+mn-lt"/>
                <a:ea typeface="+mn-ea"/>
                <a:cs typeface="+mn-cs"/>
              </a:rPr>
              <a:t>CCP_alpha</a:t>
            </a:r>
            <a:r>
              <a:rPr lang="zh-CN" altLang="en-US" sz="1400" dirty="0">
                <a:solidFill>
                  <a:schemeClr val="tx1"/>
                </a:solidFill>
                <a:latin typeface="+mn-lt"/>
                <a:ea typeface="+mn-ea"/>
                <a:cs typeface="+mn-cs"/>
              </a:rPr>
              <a:t>表示每次剪枝所需的代价。成本越高，越有可能进行剪枝。</a:t>
            </a:r>
            <a:r>
              <a:rPr lang="en-US" altLang="zh-CN" sz="1400" dirty="0">
                <a:solidFill>
                  <a:schemeClr val="tx1"/>
                </a:solidFill>
                <a:latin typeface="+mn-lt"/>
                <a:ea typeface="+mn-ea"/>
                <a:cs typeface="+mn-cs"/>
              </a:rPr>
              <a:t> </a:t>
            </a:r>
            <a:r>
              <a:rPr lang="en-US" altLang="zh-CN" sz="1400" dirty="0" err="1">
                <a:solidFill>
                  <a:schemeClr val="tx1"/>
                </a:solidFill>
                <a:latin typeface="+mn-lt"/>
                <a:ea typeface="+mn-ea"/>
                <a:cs typeface="+mn-cs"/>
              </a:rPr>
              <a:t>CCP_alpha</a:t>
            </a:r>
            <a:r>
              <a:rPr lang="zh-CN" altLang="en-US" sz="1400" dirty="0">
                <a:solidFill>
                  <a:schemeClr val="tx1"/>
                </a:solidFill>
                <a:latin typeface="+mn-lt"/>
                <a:ea typeface="+mn-ea"/>
                <a:cs typeface="+mn-cs"/>
              </a:rPr>
              <a:t>的增加会导致决策树变得更加正则化。</a:t>
            </a:r>
            <a:endParaRPr lang="en-US" altLang="zh-CN" sz="1400" dirty="0">
              <a:solidFill>
                <a:schemeClr val="tx1"/>
              </a:solidFill>
              <a:latin typeface="+mn-lt"/>
              <a:ea typeface="+mn-ea"/>
              <a:cs typeface="+mn-cs"/>
            </a:endParaRPr>
          </a:p>
          <a:p>
            <a:r>
              <a:rPr lang="zh-CN" altLang="en-US" sz="1400" dirty="0">
                <a:solidFill>
                  <a:schemeClr val="tx1"/>
                </a:solidFill>
                <a:latin typeface="+mn-lt"/>
                <a:ea typeface="+mn-ea"/>
                <a:cs typeface="+mn-cs"/>
              </a:rPr>
              <a:t>选择最优的 </a:t>
            </a:r>
            <a:r>
              <a:rPr lang="en-US" altLang="zh-CN" sz="1400" dirty="0" err="1">
                <a:solidFill>
                  <a:schemeClr val="tx1"/>
                </a:solidFill>
                <a:latin typeface="+mn-lt"/>
                <a:ea typeface="+mn-ea"/>
                <a:cs typeface="+mn-cs"/>
              </a:rPr>
              <a:t>CCP_alpha</a:t>
            </a:r>
            <a:r>
              <a:rPr lang="zh-CN" altLang="en-US" sz="1400" dirty="0">
                <a:solidFill>
                  <a:schemeClr val="tx1"/>
                </a:solidFill>
                <a:latin typeface="+mn-lt"/>
                <a:ea typeface="+mn-ea"/>
                <a:cs typeface="+mn-cs"/>
              </a:rPr>
              <a:t>通常是基于某种性能度量的。本次项目中，我们使用了交叉验证，并选择平均得分最大的 </a:t>
            </a:r>
            <a:r>
              <a:rPr lang="en-US" altLang="zh-CN" sz="1400" dirty="0" err="1">
                <a:solidFill>
                  <a:schemeClr val="tx1"/>
                </a:solidFill>
                <a:latin typeface="+mn-lt"/>
                <a:ea typeface="+mn-ea"/>
                <a:cs typeface="+mn-cs"/>
              </a:rPr>
              <a:t>CCP_alpha</a:t>
            </a:r>
            <a:r>
              <a:rPr lang="en-US" altLang="zh-CN" sz="1400" dirty="0">
                <a:solidFill>
                  <a:schemeClr val="tx1"/>
                </a:solidFill>
                <a:latin typeface="+mn-lt"/>
                <a:ea typeface="+mn-ea"/>
                <a:cs typeface="+mn-cs"/>
              </a:rPr>
              <a:t> </a:t>
            </a:r>
            <a:r>
              <a:rPr lang="zh-CN" altLang="en-US" sz="1400" dirty="0">
                <a:solidFill>
                  <a:schemeClr val="tx1"/>
                </a:solidFill>
                <a:latin typeface="+mn-lt"/>
                <a:ea typeface="+mn-ea"/>
                <a:cs typeface="+mn-cs"/>
              </a:rPr>
              <a:t>，其中得分是模型在训练集上的准确度，精确度，召回率和</a:t>
            </a:r>
            <a:r>
              <a:rPr lang="en-US" altLang="zh-CN" sz="1400" dirty="0">
                <a:solidFill>
                  <a:schemeClr val="tx1"/>
                </a:solidFill>
                <a:latin typeface="+mn-lt"/>
                <a:ea typeface="+mn-ea"/>
                <a:cs typeface="+mn-cs"/>
              </a:rPr>
              <a:t>F1</a:t>
            </a:r>
            <a:r>
              <a:rPr lang="zh-CN" altLang="en-US" sz="1400" dirty="0">
                <a:solidFill>
                  <a:schemeClr val="tx1"/>
                </a:solidFill>
                <a:latin typeface="+mn-lt"/>
                <a:ea typeface="+mn-ea"/>
                <a:cs typeface="+mn-cs"/>
              </a:rPr>
              <a:t>值的平均值。</a:t>
            </a:r>
            <a:endParaRPr lang="en-US" altLang="zh-CN" sz="1400" dirty="0">
              <a:solidFill>
                <a:schemeClr val="tx1"/>
              </a:solidFill>
              <a:latin typeface="+mn-lt"/>
              <a:ea typeface="+mn-ea"/>
              <a:cs typeface="+mn-cs"/>
            </a:endParaRPr>
          </a:p>
          <a:p>
            <a:r>
              <a:rPr lang="en-US" altLang="zh-CN" sz="1400" dirty="0">
                <a:solidFill>
                  <a:schemeClr val="tx1"/>
                </a:solidFill>
                <a:latin typeface="+mn-lt"/>
                <a:ea typeface="+mn-ea"/>
                <a:cs typeface="+mn-cs"/>
              </a:rPr>
              <a:t>GINI</a:t>
            </a:r>
          </a:p>
          <a:p>
            <a:r>
              <a:rPr lang="zh-CN" altLang="en-US" sz="1400" dirty="0">
                <a:solidFill>
                  <a:schemeClr val="tx1"/>
                </a:solidFill>
                <a:latin typeface="+mn-lt"/>
                <a:ea typeface="+mn-ea"/>
                <a:cs typeface="+mn-cs"/>
              </a:rPr>
              <a:t>基尼不纯度是一种用于衡量数据集纯度的指标。在剪枝时，通过计算每个节点的基尼不纯度的减少量来选择最优的剪枝点。剪枝的目标是最小化基尼不纯度的增加，即保留对数据集纯度改善较大的节点。</a:t>
            </a:r>
            <a:endParaRPr lang="en-US" altLang="zh-CN" sz="1400" dirty="0">
              <a:solidFill>
                <a:schemeClr val="tx1"/>
              </a:solidFill>
              <a:latin typeface="+mn-lt"/>
              <a:ea typeface="+mn-ea"/>
              <a:cs typeface="+mn-cs"/>
            </a:endParaRPr>
          </a:p>
          <a:p>
            <a:endParaRPr lang="zh-CN" altLang="en-US" sz="1400" dirty="0">
              <a:solidFill>
                <a:schemeClr val="tx1"/>
              </a:solidFill>
              <a:latin typeface="+mn-lt"/>
              <a:ea typeface="+mn-ea"/>
              <a:cs typeface="+mn-cs"/>
            </a:endParaRPr>
          </a:p>
          <a:p>
            <a:endParaRPr lang="zh-CN" altLang="en-US" sz="1400" dirty="0">
              <a:solidFill>
                <a:schemeClr val="tx1"/>
              </a:solidFill>
              <a:latin typeface="+mn-lt"/>
              <a:ea typeface="+mn-ea"/>
              <a:cs typeface="+mn-cs"/>
            </a:endParaRPr>
          </a:p>
          <a:p>
            <a:endParaRPr lang="zh-CN" altLang="en-US" sz="1400" dirty="0">
              <a:solidFill>
                <a:schemeClr val="tx1"/>
              </a:solidFill>
              <a:latin typeface="+mn-lt"/>
              <a:ea typeface="+mn-ea"/>
              <a:cs typeface="+mn-cs"/>
            </a:endParaRPr>
          </a:p>
          <a:p>
            <a:endParaRPr lang="zh-CN" altLang="en-US" sz="1400" dirty="0">
              <a:solidFill>
                <a:schemeClr val="tx1"/>
              </a:solidFill>
              <a:latin typeface="+mn-lt"/>
              <a:ea typeface="+mn-ea"/>
              <a:cs typeface="+mn-cs"/>
            </a:endParaRPr>
          </a:p>
          <a:p>
            <a:endParaRPr lang="zh-CN" altLang="en-US" sz="1400" dirty="0">
              <a:solidFill>
                <a:schemeClr val="tx1"/>
              </a:solidFill>
              <a:latin typeface="+mn-lt"/>
              <a:ea typeface="+mn-ea"/>
              <a:cs typeface="+mn-cs"/>
            </a:endParaRPr>
          </a:p>
          <a:p>
            <a:endParaRPr lang="zh-CN" altLang="en-US" sz="1400" dirty="0">
              <a:solidFill>
                <a:schemeClr val="tx1"/>
              </a:solidFill>
              <a:latin typeface="+mn-lt"/>
              <a:ea typeface="+mn-ea"/>
              <a:cs typeface="+mn-cs"/>
            </a:endParaRPr>
          </a:p>
          <a:p>
            <a:endParaRPr lang="zh-CN" altLang="en-US" sz="1400" dirty="0">
              <a:solidFill>
                <a:schemeClr val="tx1"/>
              </a:solidFill>
              <a:latin typeface="+mn-lt"/>
              <a:ea typeface="+mn-ea"/>
              <a:cs typeface="+mn-cs"/>
            </a:endParaRPr>
          </a:p>
          <a:p>
            <a:endParaRPr lang="en-US" altLang="zh-CN" sz="1400" dirty="0">
              <a:solidFill>
                <a:schemeClr val="tx1"/>
              </a:solidFill>
              <a:latin typeface="+mn-lt"/>
              <a:ea typeface="+mn-ea"/>
              <a:cs typeface="+mn-cs"/>
            </a:endParaRPr>
          </a:p>
        </p:txBody>
      </p:sp>
      <p:graphicFrame>
        <p:nvGraphicFramePr>
          <p:cNvPr id="4" name="表格 3">
            <a:extLst>
              <a:ext uri="{FF2B5EF4-FFF2-40B4-BE49-F238E27FC236}">
                <a16:creationId xmlns:a16="http://schemas.microsoft.com/office/drawing/2014/main" id="{5EC2C4BD-AE79-B364-98E7-41FC122ACA27}"/>
              </a:ext>
            </a:extLst>
          </p:cNvPr>
          <p:cNvGraphicFramePr>
            <a:graphicFrameLocks noGrp="1"/>
          </p:cNvGraphicFramePr>
          <p:nvPr>
            <p:extLst>
              <p:ext uri="{D42A27DB-BD31-4B8C-83A1-F6EECF244321}">
                <p14:modId xmlns:p14="http://schemas.microsoft.com/office/powerpoint/2010/main" val="2576969209"/>
              </p:ext>
            </p:extLst>
          </p:nvPr>
        </p:nvGraphicFramePr>
        <p:xfrm>
          <a:off x="0" y="3435350"/>
          <a:ext cx="9144003" cy="1701783"/>
        </p:xfrm>
        <a:graphic>
          <a:graphicData uri="http://schemas.openxmlformats.org/drawingml/2006/table">
            <a:tbl>
              <a:tblPr/>
              <a:tblGrid>
                <a:gridCol w="277091">
                  <a:extLst>
                    <a:ext uri="{9D8B030D-6E8A-4147-A177-3AD203B41FA5}">
                      <a16:colId xmlns:a16="http://schemas.microsoft.com/office/drawing/2014/main" val="1424954449"/>
                    </a:ext>
                  </a:extLst>
                </a:gridCol>
                <a:gridCol w="277091">
                  <a:extLst>
                    <a:ext uri="{9D8B030D-6E8A-4147-A177-3AD203B41FA5}">
                      <a16:colId xmlns:a16="http://schemas.microsoft.com/office/drawing/2014/main" val="4195232573"/>
                    </a:ext>
                  </a:extLst>
                </a:gridCol>
                <a:gridCol w="277091">
                  <a:extLst>
                    <a:ext uri="{9D8B030D-6E8A-4147-A177-3AD203B41FA5}">
                      <a16:colId xmlns:a16="http://schemas.microsoft.com/office/drawing/2014/main" val="3472241930"/>
                    </a:ext>
                  </a:extLst>
                </a:gridCol>
                <a:gridCol w="277091">
                  <a:extLst>
                    <a:ext uri="{9D8B030D-6E8A-4147-A177-3AD203B41FA5}">
                      <a16:colId xmlns:a16="http://schemas.microsoft.com/office/drawing/2014/main" val="266795592"/>
                    </a:ext>
                  </a:extLst>
                </a:gridCol>
                <a:gridCol w="277091">
                  <a:extLst>
                    <a:ext uri="{9D8B030D-6E8A-4147-A177-3AD203B41FA5}">
                      <a16:colId xmlns:a16="http://schemas.microsoft.com/office/drawing/2014/main" val="851084479"/>
                    </a:ext>
                  </a:extLst>
                </a:gridCol>
                <a:gridCol w="277091">
                  <a:extLst>
                    <a:ext uri="{9D8B030D-6E8A-4147-A177-3AD203B41FA5}">
                      <a16:colId xmlns:a16="http://schemas.microsoft.com/office/drawing/2014/main" val="2178154466"/>
                    </a:ext>
                  </a:extLst>
                </a:gridCol>
                <a:gridCol w="277091">
                  <a:extLst>
                    <a:ext uri="{9D8B030D-6E8A-4147-A177-3AD203B41FA5}">
                      <a16:colId xmlns:a16="http://schemas.microsoft.com/office/drawing/2014/main" val="1847283233"/>
                    </a:ext>
                  </a:extLst>
                </a:gridCol>
                <a:gridCol w="277091">
                  <a:extLst>
                    <a:ext uri="{9D8B030D-6E8A-4147-A177-3AD203B41FA5}">
                      <a16:colId xmlns:a16="http://schemas.microsoft.com/office/drawing/2014/main" val="1280466836"/>
                    </a:ext>
                  </a:extLst>
                </a:gridCol>
                <a:gridCol w="277091">
                  <a:extLst>
                    <a:ext uri="{9D8B030D-6E8A-4147-A177-3AD203B41FA5}">
                      <a16:colId xmlns:a16="http://schemas.microsoft.com/office/drawing/2014/main" val="2035164064"/>
                    </a:ext>
                  </a:extLst>
                </a:gridCol>
                <a:gridCol w="277091">
                  <a:extLst>
                    <a:ext uri="{9D8B030D-6E8A-4147-A177-3AD203B41FA5}">
                      <a16:colId xmlns:a16="http://schemas.microsoft.com/office/drawing/2014/main" val="3224522327"/>
                    </a:ext>
                  </a:extLst>
                </a:gridCol>
                <a:gridCol w="277091">
                  <a:extLst>
                    <a:ext uri="{9D8B030D-6E8A-4147-A177-3AD203B41FA5}">
                      <a16:colId xmlns:a16="http://schemas.microsoft.com/office/drawing/2014/main" val="3362733397"/>
                    </a:ext>
                  </a:extLst>
                </a:gridCol>
                <a:gridCol w="277091">
                  <a:extLst>
                    <a:ext uri="{9D8B030D-6E8A-4147-A177-3AD203B41FA5}">
                      <a16:colId xmlns:a16="http://schemas.microsoft.com/office/drawing/2014/main" val="3652442989"/>
                    </a:ext>
                  </a:extLst>
                </a:gridCol>
                <a:gridCol w="277091">
                  <a:extLst>
                    <a:ext uri="{9D8B030D-6E8A-4147-A177-3AD203B41FA5}">
                      <a16:colId xmlns:a16="http://schemas.microsoft.com/office/drawing/2014/main" val="443360314"/>
                    </a:ext>
                  </a:extLst>
                </a:gridCol>
                <a:gridCol w="277091">
                  <a:extLst>
                    <a:ext uri="{9D8B030D-6E8A-4147-A177-3AD203B41FA5}">
                      <a16:colId xmlns:a16="http://schemas.microsoft.com/office/drawing/2014/main" val="907091178"/>
                    </a:ext>
                  </a:extLst>
                </a:gridCol>
                <a:gridCol w="277091">
                  <a:extLst>
                    <a:ext uri="{9D8B030D-6E8A-4147-A177-3AD203B41FA5}">
                      <a16:colId xmlns:a16="http://schemas.microsoft.com/office/drawing/2014/main" val="74559087"/>
                    </a:ext>
                  </a:extLst>
                </a:gridCol>
                <a:gridCol w="277091">
                  <a:extLst>
                    <a:ext uri="{9D8B030D-6E8A-4147-A177-3AD203B41FA5}">
                      <a16:colId xmlns:a16="http://schemas.microsoft.com/office/drawing/2014/main" val="540364082"/>
                    </a:ext>
                  </a:extLst>
                </a:gridCol>
                <a:gridCol w="277091">
                  <a:extLst>
                    <a:ext uri="{9D8B030D-6E8A-4147-A177-3AD203B41FA5}">
                      <a16:colId xmlns:a16="http://schemas.microsoft.com/office/drawing/2014/main" val="535818162"/>
                    </a:ext>
                  </a:extLst>
                </a:gridCol>
                <a:gridCol w="277091">
                  <a:extLst>
                    <a:ext uri="{9D8B030D-6E8A-4147-A177-3AD203B41FA5}">
                      <a16:colId xmlns:a16="http://schemas.microsoft.com/office/drawing/2014/main" val="799664712"/>
                    </a:ext>
                  </a:extLst>
                </a:gridCol>
                <a:gridCol w="277091">
                  <a:extLst>
                    <a:ext uri="{9D8B030D-6E8A-4147-A177-3AD203B41FA5}">
                      <a16:colId xmlns:a16="http://schemas.microsoft.com/office/drawing/2014/main" val="2405742781"/>
                    </a:ext>
                  </a:extLst>
                </a:gridCol>
                <a:gridCol w="277091">
                  <a:extLst>
                    <a:ext uri="{9D8B030D-6E8A-4147-A177-3AD203B41FA5}">
                      <a16:colId xmlns:a16="http://schemas.microsoft.com/office/drawing/2014/main" val="2797676631"/>
                    </a:ext>
                  </a:extLst>
                </a:gridCol>
                <a:gridCol w="277091">
                  <a:extLst>
                    <a:ext uri="{9D8B030D-6E8A-4147-A177-3AD203B41FA5}">
                      <a16:colId xmlns:a16="http://schemas.microsoft.com/office/drawing/2014/main" val="4139123580"/>
                    </a:ext>
                  </a:extLst>
                </a:gridCol>
                <a:gridCol w="277091">
                  <a:extLst>
                    <a:ext uri="{9D8B030D-6E8A-4147-A177-3AD203B41FA5}">
                      <a16:colId xmlns:a16="http://schemas.microsoft.com/office/drawing/2014/main" val="1803609446"/>
                    </a:ext>
                  </a:extLst>
                </a:gridCol>
                <a:gridCol w="277091">
                  <a:extLst>
                    <a:ext uri="{9D8B030D-6E8A-4147-A177-3AD203B41FA5}">
                      <a16:colId xmlns:a16="http://schemas.microsoft.com/office/drawing/2014/main" val="3801623525"/>
                    </a:ext>
                  </a:extLst>
                </a:gridCol>
                <a:gridCol w="277091">
                  <a:extLst>
                    <a:ext uri="{9D8B030D-6E8A-4147-A177-3AD203B41FA5}">
                      <a16:colId xmlns:a16="http://schemas.microsoft.com/office/drawing/2014/main" val="2907496800"/>
                    </a:ext>
                  </a:extLst>
                </a:gridCol>
                <a:gridCol w="277091">
                  <a:extLst>
                    <a:ext uri="{9D8B030D-6E8A-4147-A177-3AD203B41FA5}">
                      <a16:colId xmlns:a16="http://schemas.microsoft.com/office/drawing/2014/main" val="558647553"/>
                    </a:ext>
                  </a:extLst>
                </a:gridCol>
                <a:gridCol w="277091">
                  <a:extLst>
                    <a:ext uri="{9D8B030D-6E8A-4147-A177-3AD203B41FA5}">
                      <a16:colId xmlns:a16="http://schemas.microsoft.com/office/drawing/2014/main" val="3212902144"/>
                    </a:ext>
                  </a:extLst>
                </a:gridCol>
                <a:gridCol w="277091">
                  <a:extLst>
                    <a:ext uri="{9D8B030D-6E8A-4147-A177-3AD203B41FA5}">
                      <a16:colId xmlns:a16="http://schemas.microsoft.com/office/drawing/2014/main" val="71890246"/>
                    </a:ext>
                  </a:extLst>
                </a:gridCol>
                <a:gridCol w="277091">
                  <a:extLst>
                    <a:ext uri="{9D8B030D-6E8A-4147-A177-3AD203B41FA5}">
                      <a16:colId xmlns:a16="http://schemas.microsoft.com/office/drawing/2014/main" val="1500240566"/>
                    </a:ext>
                  </a:extLst>
                </a:gridCol>
                <a:gridCol w="277091">
                  <a:extLst>
                    <a:ext uri="{9D8B030D-6E8A-4147-A177-3AD203B41FA5}">
                      <a16:colId xmlns:a16="http://schemas.microsoft.com/office/drawing/2014/main" val="184562083"/>
                    </a:ext>
                  </a:extLst>
                </a:gridCol>
                <a:gridCol w="277091">
                  <a:extLst>
                    <a:ext uri="{9D8B030D-6E8A-4147-A177-3AD203B41FA5}">
                      <a16:colId xmlns:a16="http://schemas.microsoft.com/office/drawing/2014/main" val="2024814482"/>
                    </a:ext>
                  </a:extLst>
                </a:gridCol>
                <a:gridCol w="277091">
                  <a:extLst>
                    <a:ext uri="{9D8B030D-6E8A-4147-A177-3AD203B41FA5}">
                      <a16:colId xmlns:a16="http://schemas.microsoft.com/office/drawing/2014/main" val="305262490"/>
                    </a:ext>
                  </a:extLst>
                </a:gridCol>
                <a:gridCol w="277091">
                  <a:extLst>
                    <a:ext uri="{9D8B030D-6E8A-4147-A177-3AD203B41FA5}">
                      <a16:colId xmlns:a16="http://schemas.microsoft.com/office/drawing/2014/main" val="3838091242"/>
                    </a:ext>
                  </a:extLst>
                </a:gridCol>
                <a:gridCol w="277091">
                  <a:extLst>
                    <a:ext uri="{9D8B030D-6E8A-4147-A177-3AD203B41FA5}">
                      <a16:colId xmlns:a16="http://schemas.microsoft.com/office/drawing/2014/main" val="2445993836"/>
                    </a:ext>
                  </a:extLst>
                </a:gridCol>
              </a:tblGrid>
              <a:tr h="189087">
                <a:tc>
                  <a:txBody>
                    <a:bodyPr/>
                    <a:lstStyle/>
                    <a:p>
                      <a:pPr algn="l" fontAlgn="ctr"/>
                      <a:r>
                        <a:rPr lang="en-US" sz="400" b="0" i="0" u="none" strike="noStrike">
                          <a:solidFill>
                            <a:srgbClr val="000000"/>
                          </a:solidFill>
                          <a:effectLst/>
                          <a:latin typeface="等线" panose="02010600030101010101" pitchFamily="2" charset="-122"/>
                          <a:ea typeface="等线" panose="02010600030101010101" pitchFamily="2" charset="-122"/>
                        </a:rPr>
                        <a:t>ccp_alpha</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0.0004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0.0004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dirty="0">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0.0007</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0.0007</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0.0008</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0.0009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9C5700"/>
                          </a:solidFill>
                          <a:effectLst/>
                          <a:latin typeface="等线" panose="02010600030101010101" pitchFamily="2" charset="-122"/>
                          <a:ea typeface="等线" panose="02010600030101010101" pitchFamily="2" charset="-122"/>
                        </a:rPr>
                        <a:t>0.0011</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EB9C"/>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0.0036</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0.0043</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0.0084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0.0099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0.015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0.0166</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0.0239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0.2432</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0951492"/>
                  </a:ext>
                </a:extLst>
              </a:tr>
              <a:tr h="189087">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准确度</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0.9913</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0.9913</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0.9895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0.9895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0.9895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0.9895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0.9895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0.9913</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0.9895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0.9843</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0.9756</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0.9738</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0.9668</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0.9668</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0.9459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0.8185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4425184"/>
                  </a:ext>
                </a:extLst>
              </a:tr>
              <a:tr h="189087">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精确度</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0.9714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0.9714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0.9804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0.9804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0.9804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0.9804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0.9804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0.9901</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0.9612</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0.9167</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0.989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0.9474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0.9474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0.8411</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99279057"/>
                  </a:ext>
                </a:extLst>
              </a:tr>
              <a:tr h="189087">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召回率</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0.9808</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0.9808</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0.9615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0.9615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0.9615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0.9615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0.9615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0.9615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0.9519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0.9519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0.9519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0.8654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0.8654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0.8654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0.8654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4765916"/>
                  </a:ext>
                </a:extLst>
              </a:tr>
              <a:tr h="189087">
                <a:tc>
                  <a:txBody>
                    <a:bodyPr/>
                    <a:lstStyle/>
                    <a:p>
                      <a:pPr algn="l" fontAlgn="ctr"/>
                      <a:r>
                        <a:rPr lang="en-US" sz="400" b="0" i="0" u="none" strike="noStrike">
                          <a:solidFill>
                            <a:srgbClr val="000000"/>
                          </a:solidFill>
                          <a:effectLst/>
                          <a:latin typeface="等线" panose="02010600030101010101" pitchFamily="2" charset="-122"/>
                          <a:ea typeface="等线" panose="02010600030101010101" pitchFamily="2" charset="-122"/>
                        </a:rPr>
                        <a:t>F1</a:t>
                      </a:r>
                      <a:r>
                        <a:rPr lang="zh-CN" altLang="en-US" sz="400" b="0" i="0" u="none" strike="noStrike">
                          <a:solidFill>
                            <a:srgbClr val="000000"/>
                          </a:solidFill>
                          <a:effectLst/>
                          <a:latin typeface="等线" panose="02010600030101010101" pitchFamily="2" charset="-122"/>
                          <a:ea typeface="等线" panose="02010600030101010101" pitchFamily="2" charset="-122"/>
                        </a:rPr>
                        <a:t>值</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0.9761</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0.9761</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0.9709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0.9709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0.9709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0.9709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0.9709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0.9756</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0.9706</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0.9565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0.934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0.9231</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0.9045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0.9045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0.8531</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57343085"/>
                  </a:ext>
                </a:extLst>
              </a:tr>
              <a:tr h="189087">
                <a:tc>
                  <a:txBody>
                    <a:bodyPr/>
                    <a:lstStyle/>
                    <a:p>
                      <a:pPr algn="l" fontAlgn="ctr"/>
                      <a:r>
                        <a:rPr lang="en-US" sz="400" b="0" i="0" u="none" strike="noStrike">
                          <a:solidFill>
                            <a:srgbClr val="000000"/>
                          </a:solidFill>
                          <a:effectLst/>
                          <a:latin typeface="等线" panose="02010600030101010101" pitchFamily="2" charset="-122"/>
                          <a:ea typeface="等线" panose="02010600030101010101" pitchFamily="2" charset="-122"/>
                        </a:rPr>
                        <a:t>GINI</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0.2993</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2B5"/>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0.2993</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B2B5"/>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0.2926</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0.2926</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0.2926</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0.2926</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0.2926</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0.2904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FBFE"/>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0.2881</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AFE"/>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0.2949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3E6"/>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0.3059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0.2672</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DF2FA"/>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0.2766</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5FB"/>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0.2766</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3F5FB"/>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0.3037</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284"/>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66816550"/>
                  </a:ext>
                </a:extLst>
              </a:tr>
              <a:tr h="189087">
                <a:tc>
                  <a:txBody>
                    <a:bodyPr/>
                    <a:lstStyle/>
                    <a:p>
                      <a:pPr algn="l" fontAlgn="ctr"/>
                      <a:r>
                        <a:rPr lang="en-US" sz="400" b="0" i="0" u="none" strike="noStrike">
                          <a:solidFill>
                            <a:srgbClr val="000000"/>
                          </a:solidFill>
                          <a:effectLst/>
                          <a:latin typeface="等线" panose="02010600030101010101" pitchFamily="2" charset="-122"/>
                          <a:ea typeface="等线" panose="02010600030101010101" pitchFamily="2" charset="-122"/>
                        </a:rPr>
                        <a:t>AVG</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0.9799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0.9799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0.975575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BFE"/>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0.975575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BFE"/>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0.975575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BFE"/>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0.975575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BFE"/>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0.975575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BFE"/>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0.979625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375"/>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0.9755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FBFE"/>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0.963475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FAFE"/>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0.94455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7FC"/>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0.937825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4F6FC"/>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0.921025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3FA"/>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0.921025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0F3FA"/>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0.876375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DF7"/>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0.204625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l" fontAlgn="ctr"/>
                      <a:r>
                        <a:rPr lang="zh-CN" altLang="en-US" sz="400" b="0" i="0" u="none" strike="noStrike">
                          <a:solidFill>
                            <a:srgbClr val="000000"/>
                          </a:solidFill>
                          <a:effectLst/>
                          <a:latin typeface="等线" panose="02010600030101010101" pitchFamily="2" charset="-122"/>
                          <a:ea typeface="等线" panose="02010600030101010101" pitchFamily="2" charset="-122"/>
                        </a:rPr>
                        <a:t>　</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2406886"/>
                  </a:ext>
                </a:extLst>
              </a:tr>
              <a:tr h="189087">
                <a:tc rowSpan="2">
                  <a:txBody>
                    <a:bodyPr/>
                    <a:lstStyle/>
                    <a:p>
                      <a:pPr algn="ctr" fontAlgn="ctr"/>
                      <a:r>
                        <a:rPr lang="zh-CN" altLang="en-US" sz="400" b="0" i="0" u="none" strike="noStrike">
                          <a:solidFill>
                            <a:srgbClr val="000000"/>
                          </a:solidFill>
                          <a:effectLst/>
                          <a:latin typeface="等线" panose="02010600030101010101" pitchFamily="2" charset="-122"/>
                          <a:ea typeface="等线" panose="02010600030101010101" pitchFamily="2" charset="-122"/>
                        </a:rPr>
                        <a:t>混淆矩阵</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466</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3</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466</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3</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467</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2</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467</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2</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467</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2</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467</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2</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467</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2</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468</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1</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468</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1</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465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460</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468</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1</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464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464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452</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17</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469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0</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73951247"/>
                  </a:ext>
                </a:extLst>
              </a:tr>
              <a:tr h="189087">
                <a:tc vMerge="1">
                  <a:txBody>
                    <a:bodyPr/>
                    <a:lstStyle/>
                    <a:p>
                      <a:endParaRPr lang="zh-CN" altLang="en-US"/>
                    </a:p>
                  </a:txBody>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2</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102</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2</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102</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100</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100</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100</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100</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100</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100</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99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99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5</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99</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14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90</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14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90</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14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90</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14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90</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a:solidFill>
                            <a:srgbClr val="000000"/>
                          </a:solidFill>
                          <a:effectLst/>
                          <a:latin typeface="等线" panose="02010600030101010101" pitchFamily="2" charset="-122"/>
                          <a:ea typeface="等线" panose="02010600030101010101" pitchFamily="2" charset="-122"/>
                        </a:rPr>
                        <a:t>104</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400" b="0" i="0" u="none" strike="noStrike" dirty="0">
                          <a:solidFill>
                            <a:srgbClr val="000000"/>
                          </a:solidFill>
                          <a:effectLst/>
                          <a:latin typeface="等线" panose="02010600030101010101" pitchFamily="2" charset="-122"/>
                          <a:ea typeface="等线" panose="02010600030101010101" pitchFamily="2" charset="-122"/>
                        </a:rPr>
                        <a:t>0</a:t>
                      </a:r>
                    </a:p>
                  </a:txBody>
                  <a:tcPr marL="3319" marR="3319" marT="331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1035887"/>
                  </a:ext>
                </a:extLst>
              </a:tr>
            </a:tbl>
          </a:graphicData>
        </a:graphic>
      </p:graphicFrame>
    </p:spTree>
    <p:extLst>
      <p:ext uri="{BB962C8B-B14F-4D97-AF65-F5344CB8AC3E}">
        <p14:creationId xmlns:p14="http://schemas.microsoft.com/office/powerpoint/2010/main" val="256251702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16" presetClass="entr" presetSubtype="2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inVertical)">
                                      <p:cBhvr>
                                        <p:cTn id="11" dur="500"/>
                                        <p:tgtEl>
                                          <p:spTgt spid="12"/>
                                        </p:tgtEl>
                                      </p:cBhvr>
                                    </p:animEffect>
                                  </p:childTnLst>
                                </p:cTn>
                              </p:par>
                              <p:par>
                                <p:cTn id="12" presetID="22" presetClass="entr" presetSubtype="4"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719667" y="295626"/>
            <a:ext cx="2717800" cy="340143"/>
          </a:xfrm>
        </p:spPr>
        <p:txBody>
          <a:bodyPr>
            <a:noAutofit/>
          </a:bodyPr>
          <a:lstStyle/>
          <a:p>
            <a:r>
              <a:rPr lang="zh-CN" altLang="en-US" sz="2400" dirty="0">
                <a:latin typeface="字魂35号-经典雅黑" pitchFamily="2" charset="-122"/>
                <a:ea typeface="字魂35号-经典雅黑" pitchFamily="2" charset="-122"/>
                <a:sym typeface="Arial"/>
              </a:rPr>
              <a:t>决策树剪枝</a:t>
            </a:r>
            <a:endParaRPr lang="en-US" sz="2400" dirty="0">
              <a:latin typeface="字魂35号-经典雅黑" pitchFamily="2" charset="-122"/>
              <a:ea typeface="字魂35号-经典雅黑" pitchFamily="2" charset="-122"/>
              <a:sym typeface="Arial"/>
            </a:endParaRPr>
          </a:p>
        </p:txBody>
      </p:sp>
      <p:sp>
        <p:nvSpPr>
          <p:cNvPr id="12" name="Text Placeholder 2">
            <a:extLst>
              <a:ext uri="{FF2B5EF4-FFF2-40B4-BE49-F238E27FC236}">
                <a16:creationId xmlns:a16="http://schemas.microsoft.com/office/drawing/2014/main" id="{38F2E390-641E-5B02-B4B4-D3E0AE84BD0F}"/>
              </a:ext>
            </a:extLst>
          </p:cNvPr>
          <p:cNvSpPr txBox="1">
            <a:spLocks/>
          </p:cNvSpPr>
          <p:nvPr/>
        </p:nvSpPr>
        <p:spPr>
          <a:xfrm>
            <a:off x="719667" y="635770"/>
            <a:ext cx="3852333" cy="2799580"/>
          </a:xfrm>
          <a:prstGeom prst="rect">
            <a:avLst/>
          </a:prstGeom>
        </p:spPr>
        <p:txBody>
          <a:bodyPr lIns="68580" tIns="34290" rIns="68580" bIns="34290">
            <a:noAutofit/>
          </a:bodyPr>
          <a:lstStyle>
            <a:lvl1pPr marL="0" indent="0" algn="l" defTabSz="685165"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panose="020F0502020204030203"/>
                <a:ea typeface="Open Sans Light" panose="020B0306030504020204" pitchFamily="34" charset="0"/>
                <a:cs typeface="Lato Regular" panose="020F0502020204030203"/>
              </a:defRPr>
            </a:lvl1pPr>
            <a:lvl2pPr marL="5143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sz="1400" dirty="0">
                <a:solidFill>
                  <a:schemeClr val="tx1"/>
                </a:solidFill>
                <a:latin typeface="+mn-lt"/>
                <a:ea typeface="+mn-ea"/>
                <a:cs typeface="+mn-cs"/>
              </a:rPr>
              <a:t>综合考虑四个评估指标的平均值和</a:t>
            </a:r>
            <a:r>
              <a:rPr lang="en-US" altLang="zh-CN" sz="1400" dirty="0">
                <a:solidFill>
                  <a:schemeClr val="tx1"/>
                </a:solidFill>
                <a:latin typeface="+mn-lt"/>
                <a:ea typeface="+mn-ea"/>
                <a:cs typeface="+mn-cs"/>
              </a:rPr>
              <a:t>GINI</a:t>
            </a:r>
            <a:r>
              <a:rPr lang="zh-CN" altLang="en-US" sz="1400" dirty="0">
                <a:solidFill>
                  <a:schemeClr val="tx1"/>
                </a:solidFill>
                <a:latin typeface="+mn-lt"/>
                <a:ea typeface="+mn-ea"/>
                <a:cs typeface="+mn-cs"/>
              </a:rPr>
              <a:t>系数，我们最终选择了</a:t>
            </a:r>
            <a:r>
              <a:rPr lang="en-US" altLang="zh-CN" sz="1400" dirty="0" err="1">
                <a:solidFill>
                  <a:schemeClr val="tx1"/>
                </a:solidFill>
                <a:latin typeface="+mn-lt"/>
                <a:ea typeface="+mn-ea"/>
                <a:cs typeface="+mn-cs"/>
              </a:rPr>
              <a:t>CCP_alpha</a:t>
            </a:r>
            <a:r>
              <a:rPr lang="en-US" altLang="zh-CN" sz="1400" dirty="0">
                <a:solidFill>
                  <a:schemeClr val="tx1"/>
                </a:solidFill>
                <a:latin typeface="+mn-lt"/>
                <a:ea typeface="+mn-ea"/>
                <a:cs typeface="+mn-cs"/>
              </a:rPr>
              <a:t>=0.0011</a:t>
            </a:r>
            <a:r>
              <a:rPr lang="zh-CN" altLang="en-US" sz="1400" dirty="0">
                <a:solidFill>
                  <a:schemeClr val="tx1"/>
                </a:solidFill>
                <a:latin typeface="+mn-lt"/>
                <a:ea typeface="+mn-ea"/>
                <a:cs typeface="+mn-cs"/>
              </a:rPr>
              <a:t>的值构建最终的决策树模型，并在测试集上评估其性能。我们通过这样选择的 </a:t>
            </a:r>
            <a:r>
              <a:rPr lang="en-US" altLang="zh-CN" sz="1400" dirty="0" err="1">
                <a:solidFill>
                  <a:schemeClr val="tx1"/>
                </a:solidFill>
                <a:latin typeface="+mn-lt"/>
                <a:ea typeface="+mn-ea"/>
                <a:cs typeface="+mn-cs"/>
              </a:rPr>
              <a:t>CCP_alpha</a:t>
            </a:r>
            <a:r>
              <a:rPr lang="zh-CN" altLang="en-US" sz="1400" dirty="0">
                <a:solidFill>
                  <a:schemeClr val="tx1"/>
                </a:solidFill>
                <a:latin typeface="+mn-lt"/>
                <a:ea typeface="+mn-ea"/>
                <a:cs typeface="+mn-cs"/>
              </a:rPr>
              <a:t>可以在一定程度上提高模型的泛化性能。</a:t>
            </a:r>
            <a:endParaRPr lang="en-US" altLang="zh-CN" sz="1400" dirty="0">
              <a:solidFill>
                <a:schemeClr val="tx1"/>
              </a:solidFill>
              <a:latin typeface="+mn-lt"/>
              <a:ea typeface="+mn-ea"/>
              <a:cs typeface="+mn-cs"/>
            </a:endParaRPr>
          </a:p>
          <a:p>
            <a:r>
              <a:rPr lang="zh-CN" altLang="en-US" sz="1400" b="1" dirty="0">
                <a:solidFill>
                  <a:schemeClr val="tx1"/>
                </a:solidFill>
                <a:latin typeface="+mn-lt"/>
                <a:ea typeface="+mn-ea"/>
                <a:cs typeface="+mn-cs"/>
              </a:rPr>
              <a:t>结论</a:t>
            </a:r>
          </a:p>
          <a:p>
            <a:r>
              <a:rPr lang="zh-CN" altLang="en-US" sz="1400" dirty="0">
                <a:solidFill>
                  <a:schemeClr val="tx1"/>
                </a:solidFill>
                <a:latin typeface="+mn-lt"/>
                <a:ea typeface="+mn-ea"/>
                <a:cs typeface="+mn-cs"/>
              </a:rPr>
              <a:t>易于理解和解释，生成的决策树可视化直观。但是要小心过拟合问题，可以通过剪枝等方法缓解。</a:t>
            </a:r>
          </a:p>
          <a:p>
            <a:endParaRPr lang="zh-CN" altLang="en-US" sz="1400" dirty="0">
              <a:solidFill>
                <a:schemeClr val="tx1"/>
              </a:solidFill>
              <a:latin typeface="+mn-lt"/>
              <a:ea typeface="+mn-ea"/>
              <a:cs typeface="+mn-cs"/>
            </a:endParaRPr>
          </a:p>
          <a:p>
            <a:endParaRPr lang="zh-CN" altLang="en-US" sz="1400" dirty="0">
              <a:solidFill>
                <a:schemeClr val="tx1"/>
              </a:solidFill>
              <a:latin typeface="+mn-lt"/>
              <a:ea typeface="+mn-ea"/>
              <a:cs typeface="+mn-cs"/>
            </a:endParaRPr>
          </a:p>
          <a:p>
            <a:endParaRPr lang="zh-CN" altLang="en-US" sz="1400" dirty="0">
              <a:solidFill>
                <a:schemeClr val="tx1"/>
              </a:solidFill>
              <a:latin typeface="+mn-lt"/>
              <a:ea typeface="+mn-ea"/>
              <a:cs typeface="+mn-cs"/>
            </a:endParaRPr>
          </a:p>
          <a:p>
            <a:endParaRPr lang="zh-CN" altLang="en-US" sz="1400" dirty="0">
              <a:solidFill>
                <a:schemeClr val="tx1"/>
              </a:solidFill>
              <a:latin typeface="+mn-lt"/>
              <a:ea typeface="+mn-ea"/>
              <a:cs typeface="+mn-cs"/>
            </a:endParaRPr>
          </a:p>
          <a:p>
            <a:endParaRPr lang="en-US" altLang="zh-CN" sz="1400" dirty="0">
              <a:solidFill>
                <a:schemeClr val="tx1"/>
              </a:solidFill>
              <a:latin typeface="+mn-lt"/>
              <a:ea typeface="+mn-ea"/>
              <a:cs typeface="+mn-cs"/>
            </a:endParaRPr>
          </a:p>
        </p:txBody>
      </p:sp>
      <p:pic>
        <p:nvPicPr>
          <p:cNvPr id="4" name="图片 3" descr="图示&#10;&#10;描述已自动生成">
            <a:extLst>
              <a:ext uri="{FF2B5EF4-FFF2-40B4-BE49-F238E27FC236}">
                <a16:creationId xmlns:a16="http://schemas.microsoft.com/office/drawing/2014/main" id="{967922CA-2EBF-9F43-41D2-86F172668F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635769"/>
            <a:ext cx="4571998" cy="4507731"/>
          </a:xfrm>
          <a:prstGeom prst="rect">
            <a:avLst/>
          </a:prstGeom>
        </p:spPr>
      </p:pic>
    </p:spTree>
    <p:extLst>
      <p:ext uri="{BB962C8B-B14F-4D97-AF65-F5344CB8AC3E}">
        <p14:creationId xmlns:p14="http://schemas.microsoft.com/office/powerpoint/2010/main" val="178774341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par>
                                <p:cTn id="8" presetID="2" presetClass="entr" presetSubtype="4"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 calcmode="lin" valueType="num">
                                      <p:cBhvr additive="base">
                                        <p:cTn id="10" dur="500" fill="hold"/>
                                        <p:tgtEl>
                                          <p:spTgt spid="12"/>
                                        </p:tgtEl>
                                        <p:attrNameLst>
                                          <p:attrName>ppt_x</p:attrName>
                                        </p:attrNameLst>
                                      </p:cBhvr>
                                      <p:tavLst>
                                        <p:tav tm="0">
                                          <p:val>
                                            <p:strVal val="#ppt_x"/>
                                          </p:val>
                                        </p:tav>
                                        <p:tav tm="100000">
                                          <p:val>
                                            <p:strVal val="#ppt_x"/>
                                          </p:val>
                                        </p:tav>
                                      </p:tavLst>
                                    </p:anim>
                                    <p:anim calcmode="lin" valueType="num">
                                      <p:cBhvr additive="base">
                                        <p:cTn id="11" dur="500" fill="hold"/>
                                        <p:tgtEl>
                                          <p:spTgt spid="12"/>
                                        </p:tgtEl>
                                        <p:attrNameLst>
                                          <p:attrName>ppt_y</p:attrName>
                                        </p:attrNameLst>
                                      </p:cBhvr>
                                      <p:tavLst>
                                        <p:tav tm="0">
                                          <p:val>
                                            <p:strVal val="1+#ppt_h/2"/>
                                          </p:val>
                                        </p:tav>
                                        <p:tav tm="100000">
                                          <p:val>
                                            <p:strVal val="#ppt_y"/>
                                          </p:val>
                                        </p:tav>
                                      </p:tavLst>
                                    </p:anim>
                                  </p:childTnLst>
                                </p:cTn>
                              </p:par>
                              <p:par>
                                <p:cTn id="12" presetID="1"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719667" y="295626"/>
            <a:ext cx="2717800" cy="340143"/>
          </a:xfrm>
        </p:spPr>
        <p:txBody>
          <a:bodyPr>
            <a:noAutofit/>
          </a:bodyPr>
          <a:lstStyle/>
          <a:p>
            <a:r>
              <a:rPr lang="zh-CN" altLang="en-US" sz="2400" dirty="0">
                <a:latin typeface="字魂35号-经典雅黑" pitchFamily="2" charset="-122"/>
                <a:ea typeface="字魂35号-经典雅黑" pitchFamily="2" charset="-122"/>
                <a:sym typeface="Arial"/>
              </a:rPr>
              <a:t>梯度提升树</a:t>
            </a:r>
            <a:endParaRPr lang="en-US" sz="2400" dirty="0">
              <a:latin typeface="字魂35号-经典雅黑" pitchFamily="2" charset="-122"/>
              <a:ea typeface="字魂35号-经典雅黑" pitchFamily="2" charset="-122"/>
              <a:sym typeface="Arial"/>
            </a:endParaRPr>
          </a:p>
        </p:txBody>
      </p:sp>
      <p:sp>
        <p:nvSpPr>
          <p:cNvPr id="12" name="Text Placeholder 2">
            <a:extLst>
              <a:ext uri="{FF2B5EF4-FFF2-40B4-BE49-F238E27FC236}">
                <a16:creationId xmlns:a16="http://schemas.microsoft.com/office/drawing/2014/main" id="{38F2E390-641E-5B02-B4B4-D3E0AE84BD0F}"/>
              </a:ext>
            </a:extLst>
          </p:cNvPr>
          <p:cNvSpPr txBox="1">
            <a:spLocks/>
          </p:cNvSpPr>
          <p:nvPr/>
        </p:nvSpPr>
        <p:spPr>
          <a:xfrm>
            <a:off x="719667" y="635769"/>
            <a:ext cx="7704666" cy="2799581"/>
          </a:xfrm>
          <a:prstGeom prst="rect">
            <a:avLst/>
          </a:prstGeom>
        </p:spPr>
        <p:txBody>
          <a:bodyPr lIns="68580" tIns="34290" rIns="68580" bIns="34290">
            <a:noAutofit/>
          </a:bodyPr>
          <a:lstStyle>
            <a:lvl1pPr marL="0" indent="0" algn="l" defTabSz="685165"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panose="020F0502020204030203"/>
                <a:ea typeface="Open Sans Light" panose="020B0306030504020204" pitchFamily="34" charset="0"/>
                <a:cs typeface="Lato Regular" panose="020F0502020204030203"/>
              </a:defRPr>
            </a:lvl1pPr>
            <a:lvl2pPr marL="5143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sz="1400" b="1" dirty="0">
                <a:solidFill>
                  <a:schemeClr val="tx1"/>
                </a:solidFill>
                <a:latin typeface="+mn-lt"/>
                <a:ea typeface="+mn-ea"/>
                <a:cs typeface="+mn-cs"/>
              </a:rPr>
              <a:t>特征重要性</a:t>
            </a:r>
            <a:endParaRPr lang="en-US" altLang="zh-CN" sz="1400" b="1" dirty="0">
              <a:solidFill>
                <a:schemeClr val="tx1"/>
              </a:solidFill>
              <a:latin typeface="+mn-lt"/>
              <a:ea typeface="+mn-ea"/>
              <a:cs typeface="+mn-cs"/>
            </a:endParaRPr>
          </a:p>
          <a:p>
            <a:r>
              <a:rPr lang="zh-CN" altLang="en-US" sz="1400" dirty="0">
                <a:solidFill>
                  <a:schemeClr val="tx1"/>
                </a:solidFill>
                <a:latin typeface="+mn-lt"/>
                <a:ea typeface="+mn-ea"/>
                <a:cs typeface="+mn-cs"/>
              </a:rPr>
              <a:t>特征重要性是一种衡量机器学习模型中各个特征对预测目标的贡献程度的指标。在树模型中，特征重要性可以通过观察模型在每个节点分裂时使用的特征的重要性来计算。</a:t>
            </a:r>
            <a:endParaRPr lang="en-US" altLang="zh-CN" sz="1400" dirty="0">
              <a:solidFill>
                <a:schemeClr val="tx1"/>
              </a:solidFill>
              <a:latin typeface="+mn-lt"/>
              <a:ea typeface="+mn-ea"/>
              <a:cs typeface="+mn-cs"/>
            </a:endParaRPr>
          </a:p>
          <a:p>
            <a:r>
              <a:rPr lang="zh-CN" altLang="en-US" sz="1400" b="1" dirty="0">
                <a:solidFill>
                  <a:schemeClr val="tx1"/>
                </a:solidFill>
                <a:latin typeface="+mn-lt"/>
                <a:ea typeface="+mn-ea"/>
                <a:cs typeface="+mn-cs"/>
              </a:rPr>
              <a:t>梯度提升树： </a:t>
            </a:r>
            <a:r>
              <a:rPr lang="zh-CN" altLang="en-US" sz="1400" dirty="0">
                <a:solidFill>
                  <a:schemeClr val="tx1"/>
                </a:solidFill>
                <a:latin typeface="+mn-lt"/>
                <a:ea typeface="+mn-ea"/>
                <a:cs typeface="+mn-cs"/>
              </a:rPr>
              <a:t>在梯度提升树中，特征重要性是通过考虑每个特征在每个树中的分裂时对模型损失的贡献来计算的。重要性是通过积累每个树的贡献得到的。</a:t>
            </a:r>
            <a:endParaRPr lang="en-US" altLang="zh-CN" sz="1400" dirty="0">
              <a:solidFill>
                <a:schemeClr val="tx1"/>
              </a:solidFill>
              <a:latin typeface="+mn-lt"/>
              <a:ea typeface="+mn-ea"/>
              <a:cs typeface="+mn-cs"/>
            </a:endParaRPr>
          </a:p>
          <a:p>
            <a:r>
              <a:rPr lang="zh-CN" altLang="en-US" sz="1400" b="1" dirty="0">
                <a:solidFill>
                  <a:schemeClr val="tx1"/>
                </a:solidFill>
                <a:latin typeface="+mn-lt"/>
                <a:ea typeface="+mn-ea"/>
                <a:cs typeface="+mn-cs"/>
              </a:rPr>
              <a:t>随机森林： </a:t>
            </a:r>
            <a:r>
              <a:rPr lang="zh-CN" altLang="en-US" sz="1400" dirty="0">
                <a:solidFill>
                  <a:schemeClr val="tx1"/>
                </a:solidFill>
                <a:latin typeface="+mn-lt"/>
                <a:ea typeface="+mn-ea"/>
                <a:cs typeface="+mn-cs"/>
              </a:rPr>
              <a:t>随机森林中的每棵树都会给出一个特征重要性的评分，最终的特征重要性是所有树的评分的平均值。评分通常是根据特征在每棵树的节点分裂时减少的不纯度（例如，</a:t>
            </a:r>
            <a:r>
              <a:rPr lang="en-US" altLang="zh-CN" sz="1400" dirty="0">
                <a:solidFill>
                  <a:schemeClr val="tx1"/>
                </a:solidFill>
                <a:latin typeface="+mn-lt"/>
                <a:ea typeface="+mn-ea"/>
                <a:cs typeface="+mn-cs"/>
              </a:rPr>
              <a:t>Gini</a:t>
            </a:r>
            <a:r>
              <a:rPr lang="zh-CN" altLang="en-US" sz="1400" dirty="0">
                <a:solidFill>
                  <a:schemeClr val="tx1"/>
                </a:solidFill>
                <a:latin typeface="+mn-lt"/>
                <a:ea typeface="+mn-ea"/>
                <a:cs typeface="+mn-cs"/>
              </a:rPr>
              <a:t>不纯度或信息增益）来计算的。</a:t>
            </a:r>
          </a:p>
        </p:txBody>
      </p:sp>
      <p:graphicFrame>
        <p:nvGraphicFramePr>
          <p:cNvPr id="6" name="表格 5">
            <a:extLst>
              <a:ext uri="{FF2B5EF4-FFF2-40B4-BE49-F238E27FC236}">
                <a16:creationId xmlns:a16="http://schemas.microsoft.com/office/drawing/2014/main" id="{423F1B09-E133-2CBB-78F8-25BCAB530656}"/>
              </a:ext>
            </a:extLst>
          </p:cNvPr>
          <p:cNvGraphicFramePr>
            <a:graphicFrameLocks noGrp="1"/>
          </p:cNvGraphicFramePr>
          <p:nvPr>
            <p:extLst>
              <p:ext uri="{D42A27DB-BD31-4B8C-83A1-F6EECF244321}">
                <p14:modId xmlns:p14="http://schemas.microsoft.com/office/powerpoint/2010/main" val="1405866910"/>
              </p:ext>
            </p:extLst>
          </p:nvPr>
        </p:nvGraphicFramePr>
        <p:xfrm>
          <a:off x="0" y="3435350"/>
          <a:ext cx="9143994" cy="1776953"/>
        </p:xfrm>
        <a:graphic>
          <a:graphicData uri="http://schemas.openxmlformats.org/drawingml/2006/table">
            <a:tbl>
              <a:tblPr/>
              <a:tblGrid>
                <a:gridCol w="537882">
                  <a:extLst>
                    <a:ext uri="{9D8B030D-6E8A-4147-A177-3AD203B41FA5}">
                      <a16:colId xmlns:a16="http://schemas.microsoft.com/office/drawing/2014/main" val="773433366"/>
                    </a:ext>
                  </a:extLst>
                </a:gridCol>
                <a:gridCol w="537882">
                  <a:extLst>
                    <a:ext uri="{9D8B030D-6E8A-4147-A177-3AD203B41FA5}">
                      <a16:colId xmlns:a16="http://schemas.microsoft.com/office/drawing/2014/main" val="1928213483"/>
                    </a:ext>
                  </a:extLst>
                </a:gridCol>
                <a:gridCol w="537882">
                  <a:extLst>
                    <a:ext uri="{9D8B030D-6E8A-4147-A177-3AD203B41FA5}">
                      <a16:colId xmlns:a16="http://schemas.microsoft.com/office/drawing/2014/main" val="2976581476"/>
                    </a:ext>
                  </a:extLst>
                </a:gridCol>
                <a:gridCol w="537882">
                  <a:extLst>
                    <a:ext uri="{9D8B030D-6E8A-4147-A177-3AD203B41FA5}">
                      <a16:colId xmlns:a16="http://schemas.microsoft.com/office/drawing/2014/main" val="3950696712"/>
                    </a:ext>
                  </a:extLst>
                </a:gridCol>
                <a:gridCol w="537882">
                  <a:extLst>
                    <a:ext uri="{9D8B030D-6E8A-4147-A177-3AD203B41FA5}">
                      <a16:colId xmlns:a16="http://schemas.microsoft.com/office/drawing/2014/main" val="3676335448"/>
                    </a:ext>
                  </a:extLst>
                </a:gridCol>
                <a:gridCol w="537882">
                  <a:extLst>
                    <a:ext uri="{9D8B030D-6E8A-4147-A177-3AD203B41FA5}">
                      <a16:colId xmlns:a16="http://schemas.microsoft.com/office/drawing/2014/main" val="1492184210"/>
                    </a:ext>
                  </a:extLst>
                </a:gridCol>
                <a:gridCol w="537882">
                  <a:extLst>
                    <a:ext uri="{9D8B030D-6E8A-4147-A177-3AD203B41FA5}">
                      <a16:colId xmlns:a16="http://schemas.microsoft.com/office/drawing/2014/main" val="2175506941"/>
                    </a:ext>
                  </a:extLst>
                </a:gridCol>
                <a:gridCol w="537882">
                  <a:extLst>
                    <a:ext uri="{9D8B030D-6E8A-4147-A177-3AD203B41FA5}">
                      <a16:colId xmlns:a16="http://schemas.microsoft.com/office/drawing/2014/main" val="2702722073"/>
                    </a:ext>
                  </a:extLst>
                </a:gridCol>
                <a:gridCol w="537882">
                  <a:extLst>
                    <a:ext uri="{9D8B030D-6E8A-4147-A177-3AD203B41FA5}">
                      <a16:colId xmlns:a16="http://schemas.microsoft.com/office/drawing/2014/main" val="468129416"/>
                    </a:ext>
                  </a:extLst>
                </a:gridCol>
                <a:gridCol w="537882">
                  <a:extLst>
                    <a:ext uri="{9D8B030D-6E8A-4147-A177-3AD203B41FA5}">
                      <a16:colId xmlns:a16="http://schemas.microsoft.com/office/drawing/2014/main" val="3491070662"/>
                    </a:ext>
                  </a:extLst>
                </a:gridCol>
                <a:gridCol w="537882">
                  <a:extLst>
                    <a:ext uri="{9D8B030D-6E8A-4147-A177-3AD203B41FA5}">
                      <a16:colId xmlns:a16="http://schemas.microsoft.com/office/drawing/2014/main" val="10728825"/>
                    </a:ext>
                  </a:extLst>
                </a:gridCol>
                <a:gridCol w="537882">
                  <a:extLst>
                    <a:ext uri="{9D8B030D-6E8A-4147-A177-3AD203B41FA5}">
                      <a16:colId xmlns:a16="http://schemas.microsoft.com/office/drawing/2014/main" val="1401640366"/>
                    </a:ext>
                  </a:extLst>
                </a:gridCol>
                <a:gridCol w="537882">
                  <a:extLst>
                    <a:ext uri="{9D8B030D-6E8A-4147-A177-3AD203B41FA5}">
                      <a16:colId xmlns:a16="http://schemas.microsoft.com/office/drawing/2014/main" val="1841215891"/>
                    </a:ext>
                  </a:extLst>
                </a:gridCol>
                <a:gridCol w="537882">
                  <a:extLst>
                    <a:ext uri="{9D8B030D-6E8A-4147-A177-3AD203B41FA5}">
                      <a16:colId xmlns:a16="http://schemas.microsoft.com/office/drawing/2014/main" val="1110194826"/>
                    </a:ext>
                  </a:extLst>
                </a:gridCol>
                <a:gridCol w="537882">
                  <a:extLst>
                    <a:ext uri="{9D8B030D-6E8A-4147-A177-3AD203B41FA5}">
                      <a16:colId xmlns:a16="http://schemas.microsoft.com/office/drawing/2014/main" val="1293731397"/>
                    </a:ext>
                  </a:extLst>
                </a:gridCol>
                <a:gridCol w="537882">
                  <a:extLst>
                    <a:ext uri="{9D8B030D-6E8A-4147-A177-3AD203B41FA5}">
                      <a16:colId xmlns:a16="http://schemas.microsoft.com/office/drawing/2014/main" val="1436189588"/>
                    </a:ext>
                  </a:extLst>
                </a:gridCol>
                <a:gridCol w="537882">
                  <a:extLst>
                    <a:ext uri="{9D8B030D-6E8A-4147-A177-3AD203B41FA5}">
                      <a16:colId xmlns:a16="http://schemas.microsoft.com/office/drawing/2014/main" val="2239622305"/>
                    </a:ext>
                  </a:extLst>
                </a:gridCol>
              </a:tblGrid>
              <a:tr h="282910">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特征重要性</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sz="700" b="0" i="0" u="none" strike="noStrike">
                          <a:solidFill>
                            <a:srgbClr val="000000"/>
                          </a:solidFill>
                          <a:effectLst/>
                          <a:latin typeface="等线" panose="02010600030101010101" pitchFamily="2" charset="-122"/>
                          <a:ea typeface="等线" panose="02010600030101010101" pitchFamily="2" charset="-122"/>
                        </a:rPr>
                        <a:t>8.95E-02</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AED"/>
                    </a:solidFill>
                  </a:tcPr>
                </a:tc>
                <a:tc>
                  <a:txBody>
                    <a:bodyPr/>
                    <a:lstStyle/>
                    <a:p>
                      <a:pPr algn="r" fontAlgn="ctr"/>
                      <a:r>
                        <a:rPr lang="en-US" sz="700" b="0" i="0" u="none" strike="noStrike">
                          <a:solidFill>
                            <a:srgbClr val="000000"/>
                          </a:solidFill>
                          <a:effectLst/>
                          <a:latin typeface="等线" panose="02010600030101010101" pitchFamily="2" charset="-122"/>
                          <a:ea typeface="等线" panose="02010600030101010101" pitchFamily="2" charset="-122"/>
                        </a:rPr>
                        <a:t>6.58E-01</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ctr"/>
                      <a:r>
                        <a:rPr lang="en-US" sz="700" b="0" i="0" u="none" strike="noStrike" dirty="0">
                          <a:solidFill>
                            <a:srgbClr val="000000"/>
                          </a:solidFill>
                          <a:effectLst/>
                          <a:latin typeface="等线" panose="02010600030101010101" pitchFamily="2" charset="-122"/>
                          <a:ea typeface="等线" panose="02010600030101010101" pitchFamily="2" charset="-122"/>
                        </a:rPr>
                        <a:t>2.88E-03</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5B3DA"/>
                    </a:solidFill>
                  </a:tcPr>
                </a:tc>
                <a:tc>
                  <a:txBody>
                    <a:bodyPr/>
                    <a:lstStyle/>
                    <a:p>
                      <a:pPr algn="r" fontAlgn="ctr"/>
                      <a:r>
                        <a:rPr lang="en-US" sz="700" b="0" i="0" u="none" strike="noStrike">
                          <a:solidFill>
                            <a:srgbClr val="000000"/>
                          </a:solidFill>
                          <a:effectLst/>
                          <a:latin typeface="等线" panose="02010600030101010101" pitchFamily="2" charset="-122"/>
                          <a:ea typeface="等线" panose="02010600030101010101" pitchFamily="2" charset="-122"/>
                        </a:rPr>
                        <a:t>1.03E-01</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7EA"/>
                    </a:solidFill>
                  </a:tcPr>
                </a:tc>
                <a:tc>
                  <a:txBody>
                    <a:bodyPr/>
                    <a:lstStyle/>
                    <a:p>
                      <a:pPr algn="r" fontAlgn="ctr"/>
                      <a:r>
                        <a:rPr lang="en-US" sz="700" b="0" i="0" u="none" strike="noStrike">
                          <a:solidFill>
                            <a:srgbClr val="000000"/>
                          </a:solidFill>
                          <a:effectLst/>
                          <a:latin typeface="等线" panose="02010600030101010101" pitchFamily="2" charset="-122"/>
                          <a:ea typeface="等线" panose="02010600030101010101" pitchFamily="2" charset="-122"/>
                        </a:rPr>
                        <a:t>8.55E-05</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8BC6"/>
                    </a:solidFill>
                  </a:tcPr>
                </a:tc>
                <a:tc>
                  <a:txBody>
                    <a:bodyPr/>
                    <a:lstStyle/>
                    <a:p>
                      <a:pPr algn="r" fontAlgn="ctr"/>
                      <a:r>
                        <a:rPr lang="en-US" sz="700" b="0" i="0" u="none" strike="noStrike">
                          <a:solidFill>
                            <a:srgbClr val="000000"/>
                          </a:solidFill>
                          <a:effectLst/>
                          <a:latin typeface="等线" panose="02010600030101010101" pitchFamily="2" charset="-122"/>
                          <a:ea typeface="等线" panose="02010600030101010101" pitchFamily="2" charset="-122"/>
                        </a:rPr>
                        <a:t>1.46E-04</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C8CC7"/>
                    </a:solidFill>
                  </a:tcPr>
                </a:tc>
                <a:tc>
                  <a:txBody>
                    <a:bodyPr/>
                    <a:lstStyle/>
                    <a:p>
                      <a:pPr algn="r" fontAlgn="ctr"/>
                      <a:r>
                        <a:rPr lang="en-US" sz="700" b="0" i="0" u="none" strike="noStrike">
                          <a:solidFill>
                            <a:srgbClr val="000000"/>
                          </a:solidFill>
                          <a:effectLst/>
                          <a:latin typeface="等线" panose="02010600030101010101" pitchFamily="2" charset="-122"/>
                          <a:ea typeface="等线" panose="02010600030101010101" pitchFamily="2" charset="-122"/>
                        </a:rPr>
                        <a:t>6.27E-04</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693CA"/>
                    </a:solidFill>
                  </a:tcPr>
                </a:tc>
                <a:tc>
                  <a:txBody>
                    <a:bodyPr/>
                    <a:lstStyle/>
                    <a:p>
                      <a:pPr algn="r" fontAlgn="ctr"/>
                      <a:r>
                        <a:rPr lang="en-US" sz="700" b="0" i="0" u="none" strike="noStrike" dirty="0">
                          <a:solidFill>
                            <a:srgbClr val="000000"/>
                          </a:solidFill>
                          <a:effectLst/>
                          <a:latin typeface="等线" panose="02010600030101010101" pitchFamily="2" charset="-122"/>
                          <a:ea typeface="等线" panose="02010600030101010101" pitchFamily="2" charset="-122"/>
                        </a:rPr>
                        <a:t>4.60E-06</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r" fontAlgn="ctr"/>
                      <a:r>
                        <a:rPr lang="en-US" sz="700" b="0" i="0" u="none" strike="noStrike">
                          <a:solidFill>
                            <a:srgbClr val="000000"/>
                          </a:solidFill>
                          <a:effectLst/>
                          <a:latin typeface="等线" panose="02010600030101010101" pitchFamily="2" charset="-122"/>
                          <a:ea typeface="等线" panose="02010600030101010101" pitchFamily="2" charset="-122"/>
                        </a:rPr>
                        <a:t>4.50E-06</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r" fontAlgn="ctr"/>
                      <a:r>
                        <a:rPr lang="en-US" sz="700" b="0" i="0" u="none" strike="noStrike">
                          <a:solidFill>
                            <a:srgbClr val="000000"/>
                          </a:solidFill>
                          <a:effectLst/>
                          <a:latin typeface="等线" panose="02010600030101010101" pitchFamily="2" charset="-122"/>
                          <a:ea typeface="等线" panose="02010600030101010101" pitchFamily="2" charset="-122"/>
                        </a:rPr>
                        <a:t>1.74E-02</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AFD"/>
                    </a:solidFill>
                  </a:tcPr>
                </a:tc>
                <a:tc>
                  <a:txBody>
                    <a:bodyPr/>
                    <a:lstStyle/>
                    <a:p>
                      <a:pPr algn="r" fontAlgn="ctr"/>
                      <a:r>
                        <a:rPr lang="en-US" sz="700" b="0" i="0" u="none" strike="noStrike">
                          <a:solidFill>
                            <a:srgbClr val="000000"/>
                          </a:solidFill>
                          <a:effectLst/>
                          <a:latin typeface="等线" panose="02010600030101010101" pitchFamily="2" charset="-122"/>
                          <a:ea typeface="等线" panose="02010600030101010101" pitchFamily="2" charset="-122"/>
                        </a:rPr>
                        <a:t>7.83E-02</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DEF"/>
                    </a:solidFill>
                  </a:tcPr>
                </a:tc>
                <a:tc>
                  <a:txBody>
                    <a:bodyPr/>
                    <a:lstStyle/>
                    <a:p>
                      <a:pPr algn="r" fontAlgn="ctr"/>
                      <a:r>
                        <a:rPr lang="en-US" sz="700" b="0" i="0" u="none" strike="noStrike">
                          <a:solidFill>
                            <a:srgbClr val="000000"/>
                          </a:solidFill>
                          <a:effectLst/>
                          <a:latin typeface="等线" panose="02010600030101010101" pitchFamily="2" charset="-122"/>
                          <a:ea typeface="等线" panose="02010600030101010101" pitchFamily="2" charset="-122"/>
                        </a:rPr>
                        <a:t>1.15E-02</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tc>
                  <a:txBody>
                    <a:bodyPr/>
                    <a:lstStyle/>
                    <a:p>
                      <a:pPr algn="r" fontAlgn="ctr"/>
                      <a:r>
                        <a:rPr lang="en-US" sz="700" b="0" i="0" u="none" strike="noStrike" dirty="0">
                          <a:solidFill>
                            <a:srgbClr val="000000"/>
                          </a:solidFill>
                          <a:effectLst/>
                          <a:latin typeface="等线" panose="02010600030101010101" pitchFamily="2" charset="-122"/>
                          <a:ea typeface="等线" panose="02010600030101010101" pitchFamily="2" charset="-122"/>
                        </a:rPr>
                        <a:t>4.15E-03</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FC6E4"/>
                    </a:solidFill>
                  </a:tcPr>
                </a:tc>
                <a:tc>
                  <a:txBody>
                    <a:bodyPr/>
                    <a:lstStyle/>
                    <a:p>
                      <a:pPr algn="r" fontAlgn="ctr"/>
                      <a:r>
                        <a:rPr lang="en-US" sz="700" b="0" i="0" u="none" strike="noStrike">
                          <a:solidFill>
                            <a:srgbClr val="000000"/>
                          </a:solidFill>
                          <a:effectLst/>
                          <a:latin typeface="等线" panose="02010600030101010101" pitchFamily="2" charset="-122"/>
                          <a:ea typeface="等线" panose="02010600030101010101" pitchFamily="2" charset="-122"/>
                        </a:rPr>
                        <a:t>9.70E-04</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D98CD"/>
                    </a:solidFill>
                  </a:tcPr>
                </a:tc>
                <a:tc>
                  <a:txBody>
                    <a:bodyPr/>
                    <a:lstStyle/>
                    <a:p>
                      <a:pPr algn="r" fontAlgn="ctr"/>
                      <a:r>
                        <a:rPr lang="en-US" sz="700" b="0" i="0" u="none" strike="noStrike">
                          <a:solidFill>
                            <a:srgbClr val="000000"/>
                          </a:solidFill>
                          <a:effectLst/>
                          <a:latin typeface="等线" panose="02010600030101010101" pitchFamily="2" charset="-122"/>
                          <a:ea typeface="等线" panose="02010600030101010101" pitchFamily="2" charset="-122"/>
                        </a:rPr>
                        <a:t>1.42E-02</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BFE"/>
                    </a:solidFill>
                  </a:tcPr>
                </a:tc>
                <a:tc>
                  <a:txBody>
                    <a:bodyPr/>
                    <a:lstStyle/>
                    <a:p>
                      <a:pPr algn="r" fontAlgn="ctr"/>
                      <a:r>
                        <a:rPr lang="en-US" sz="700" b="0" i="0" u="none" strike="noStrike">
                          <a:solidFill>
                            <a:srgbClr val="000000"/>
                          </a:solidFill>
                          <a:effectLst/>
                          <a:latin typeface="等线" panose="02010600030101010101" pitchFamily="2" charset="-122"/>
                          <a:ea typeface="等线" panose="02010600030101010101" pitchFamily="2" charset="-122"/>
                        </a:rPr>
                        <a:t>1.92E-02</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AFD"/>
                    </a:solidFill>
                  </a:tcPr>
                </a:tc>
                <a:extLst>
                  <a:ext uri="{0D108BD9-81ED-4DB2-BD59-A6C34878D82A}">
                    <a16:rowId xmlns:a16="http://schemas.microsoft.com/office/drawing/2014/main" val="2914055725"/>
                  </a:ext>
                </a:extLst>
              </a:tr>
              <a:tr h="993547">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发达国家或发展中国家</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每千人口中的婴儿死亡人数</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每千人口中五岁以下死亡人数</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成人死亡人数（每</a:t>
                      </a:r>
                      <a:r>
                        <a:rPr lang="en-US" altLang="zh-CN" sz="700" b="0" i="0" u="none" strike="noStrike">
                          <a:solidFill>
                            <a:srgbClr val="000000"/>
                          </a:solidFill>
                          <a:effectLst/>
                          <a:latin typeface="等线" panose="02010600030101010101" pitchFamily="2" charset="-122"/>
                          <a:ea typeface="等线" panose="02010600030101010101" pitchFamily="2" charset="-122"/>
                        </a:rPr>
                        <a:t>1000</a:t>
                      </a:r>
                      <a:r>
                        <a:rPr lang="zh-CN" altLang="en-US" sz="700" b="0" i="0" u="none" strike="noStrike">
                          <a:solidFill>
                            <a:srgbClr val="000000"/>
                          </a:solidFill>
                          <a:effectLst/>
                          <a:latin typeface="等线" panose="02010600030101010101" pitchFamily="2" charset="-122"/>
                          <a:ea typeface="等线" panose="02010600030101010101" pitchFamily="2" charset="-122"/>
                        </a:rPr>
                        <a:t>人中</a:t>
                      </a:r>
                      <a:r>
                        <a:rPr lang="en-US" altLang="zh-CN" sz="700" b="0" i="0" u="none" strike="noStrike">
                          <a:solidFill>
                            <a:srgbClr val="000000"/>
                          </a:solidFill>
                          <a:effectLst/>
                          <a:latin typeface="等线" panose="02010600030101010101" pitchFamily="2" charset="-122"/>
                          <a:ea typeface="等线" panose="02010600030101010101" pitchFamily="2" charset="-122"/>
                        </a:rPr>
                        <a:t>15</a:t>
                      </a:r>
                      <a:r>
                        <a:rPr lang="zh-CN" altLang="en-US" sz="700" b="0" i="0" u="none" strike="noStrike">
                          <a:solidFill>
                            <a:srgbClr val="000000"/>
                          </a:solidFill>
                          <a:effectLst/>
                          <a:latin typeface="等线" panose="02010600030101010101" pitchFamily="2" charset="-122"/>
                          <a:ea typeface="等线" panose="02010600030101010101" pitchFamily="2" charset="-122"/>
                        </a:rPr>
                        <a:t>至</a:t>
                      </a:r>
                      <a:r>
                        <a:rPr lang="en-US" altLang="zh-CN" sz="700" b="0" i="0" u="none" strike="noStrike">
                          <a:solidFill>
                            <a:srgbClr val="000000"/>
                          </a:solidFill>
                          <a:effectLst/>
                          <a:latin typeface="等线" panose="02010600030101010101" pitchFamily="2" charset="-122"/>
                          <a:ea typeface="等线" panose="02010600030101010101" pitchFamily="2" charset="-122"/>
                        </a:rPr>
                        <a:t>60</a:t>
                      </a:r>
                      <a:r>
                        <a:rPr lang="zh-CN" altLang="en-US" sz="700" b="0" i="0" u="none" strike="noStrike">
                          <a:solidFill>
                            <a:srgbClr val="000000"/>
                          </a:solidFill>
                          <a:effectLst/>
                          <a:latin typeface="等线" panose="02010600030101010101" pitchFamily="2" charset="-122"/>
                          <a:ea typeface="等线" panose="02010600030101010101" pitchFamily="2" charset="-122"/>
                        </a:rPr>
                        <a:t>岁死亡的人数）</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人均酒精消费量（以升纯酒精为单位）</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一岁儿童乙型肝炎免疫疫苗接种率</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dirty="0">
                          <a:solidFill>
                            <a:srgbClr val="000000"/>
                          </a:solidFill>
                          <a:effectLst/>
                          <a:latin typeface="等线" panose="02010600030101010101" pitchFamily="2" charset="-122"/>
                          <a:ea typeface="等线" panose="02010600030101010101" pitchFamily="2" charset="-122"/>
                        </a:rPr>
                        <a:t>麻疹每</a:t>
                      </a:r>
                      <a:r>
                        <a:rPr lang="en-US" altLang="zh-CN" sz="700" b="0" i="0" u="none" strike="noStrike" dirty="0">
                          <a:solidFill>
                            <a:srgbClr val="000000"/>
                          </a:solidFill>
                          <a:effectLst/>
                          <a:latin typeface="等线" panose="02010600030101010101" pitchFamily="2" charset="-122"/>
                          <a:ea typeface="等线" panose="02010600030101010101" pitchFamily="2" charset="-122"/>
                        </a:rPr>
                        <a:t>1000</a:t>
                      </a:r>
                      <a:r>
                        <a:rPr lang="zh-CN" altLang="en-US" sz="700" b="0" i="0" u="none" strike="noStrike" dirty="0">
                          <a:solidFill>
                            <a:srgbClr val="000000"/>
                          </a:solidFill>
                          <a:effectLst/>
                          <a:latin typeface="等线" panose="02010600030101010101" pitchFamily="2" charset="-122"/>
                          <a:ea typeface="等线" panose="02010600030101010101" pitchFamily="2" charset="-122"/>
                        </a:rPr>
                        <a:t>人报告的病例数</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所有人群平均</a:t>
                      </a:r>
                      <a:r>
                        <a:rPr lang="en-US" altLang="zh-CN" sz="700" b="0" i="0" u="none" strike="noStrike">
                          <a:solidFill>
                            <a:srgbClr val="000000"/>
                          </a:solidFill>
                          <a:effectLst/>
                          <a:latin typeface="等线" panose="02010600030101010101" pitchFamily="2" charset="-122"/>
                          <a:ea typeface="等线" panose="02010600030101010101" pitchFamily="2" charset="-122"/>
                        </a:rPr>
                        <a:t>BMI</a:t>
                      </a:r>
                      <a:r>
                        <a:rPr lang="zh-CN" altLang="en-US" sz="700" b="0" i="0" u="none" strike="noStrike">
                          <a:solidFill>
                            <a:srgbClr val="000000"/>
                          </a:solidFill>
                          <a:effectLst/>
                          <a:latin typeface="等线" panose="02010600030101010101" pitchFamily="2" charset="-122"/>
                          <a:ea typeface="等线" panose="02010600030101010101" pitchFamily="2" charset="-122"/>
                        </a:rPr>
                        <a:t>指数</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700" b="0" i="0" u="none" strike="noStrike">
                          <a:solidFill>
                            <a:srgbClr val="000000"/>
                          </a:solidFill>
                          <a:effectLst/>
                          <a:latin typeface="等线" panose="02010600030101010101" pitchFamily="2" charset="-122"/>
                          <a:ea typeface="等线" panose="02010600030101010101" pitchFamily="2" charset="-122"/>
                        </a:rPr>
                        <a:t>1</a:t>
                      </a:r>
                      <a:r>
                        <a:rPr lang="zh-CN" altLang="en-US" sz="700" b="0" i="0" u="none" strike="noStrike">
                          <a:solidFill>
                            <a:srgbClr val="000000"/>
                          </a:solidFill>
                          <a:effectLst/>
                          <a:latin typeface="等线" panose="02010600030101010101" pitchFamily="2" charset="-122"/>
                          <a:ea typeface="等线" panose="02010600030101010101" pitchFamily="2" charset="-122"/>
                        </a:rPr>
                        <a:t>岁儿童脊髓灰质炎免疫覆盖率（</a:t>
                      </a:r>
                      <a:r>
                        <a:rPr lang="en-US" altLang="zh-CN" sz="700" b="0" i="0" u="none" strike="noStrike">
                          <a:solidFill>
                            <a:srgbClr val="000000"/>
                          </a:solidFill>
                          <a:effectLst/>
                          <a:latin typeface="等线" panose="02010600030101010101" pitchFamily="2" charset="-122"/>
                          <a:ea typeface="等线" panose="02010600030101010101" pitchFamily="2" charset="-122"/>
                        </a:rPr>
                        <a:t>%</a:t>
                      </a:r>
                      <a:r>
                        <a:rPr lang="zh-CN" altLang="en-US" sz="700" b="0" i="0" u="none" strike="noStrike">
                          <a:solidFill>
                            <a:srgbClr val="000000"/>
                          </a:solidFill>
                          <a:effectLst/>
                          <a:latin typeface="等线" panose="02010600030101010101" pitchFamily="2" charset="-122"/>
                          <a:ea typeface="等线" panose="02010600030101010101" pitchFamily="2" charset="-122"/>
                        </a:rPr>
                        <a:t>）</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700" b="0" i="0" u="none" strike="noStrike">
                          <a:solidFill>
                            <a:srgbClr val="000000"/>
                          </a:solidFill>
                          <a:effectLst/>
                          <a:latin typeface="等线" panose="02010600030101010101" pitchFamily="2" charset="-122"/>
                          <a:ea typeface="等线" panose="02010600030101010101" pitchFamily="2" charset="-122"/>
                        </a:rPr>
                        <a:t>1</a:t>
                      </a:r>
                      <a:r>
                        <a:rPr lang="zh-CN" altLang="en-US" sz="700" b="0" i="0" u="none" strike="noStrike">
                          <a:solidFill>
                            <a:srgbClr val="000000"/>
                          </a:solidFill>
                          <a:effectLst/>
                          <a:latin typeface="等线" panose="02010600030101010101" pitchFamily="2" charset="-122"/>
                          <a:ea typeface="等线" panose="02010600030101010101" pitchFamily="2" charset="-122"/>
                        </a:rPr>
                        <a:t>岁儿童白喉、破伤风类毒素和百日咳免疫接种率（</a:t>
                      </a:r>
                      <a:r>
                        <a:rPr lang="en-US" altLang="zh-CN" sz="700" b="0" i="0" u="none" strike="noStrike">
                          <a:solidFill>
                            <a:srgbClr val="000000"/>
                          </a:solidFill>
                          <a:effectLst/>
                          <a:latin typeface="等线" panose="02010600030101010101" pitchFamily="2" charset="-122"/>
                          <a:ea typeface="等线" panose="02010600030101010101" pitchFamily="2" charset="-122"/>
                        </a:rPr>
                        <a:t>%</a:t>
                      </a:r>
                      <a:r>
                        <a:rPr lang="zh-CN" altLang="en-US" sz="700" b="0" i="0" u="none" strike="noStrike">
                          <a:solidFill>
                            <a:srgbClr val="000000"/>
                          </a:solidFill>
                          <a:effectLst/>
                          <a:latin typeface="等线" panose="02010600030101010101" pitchFamily="2" charset="-122"/>
                          <a:ea typeface="等线" panose="02010600030101010101" pitchFamily="2" charset="-122"/>
                        </a:rPr>
                        <a:t>）</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每千名活产婴儿死于艾滋病毒</a:t>
                      </a:r>
                      <a:r>
                        <a:rPr lang="en-US" altLang="zh-CN" sz="700" b="0" i="0" u="none" strike="noStrike">
                          <a:solidFill>
                            <a:srgbClr val="000000"/>
                          </a:solidFill>
                          <a:effectLst/>
                          <a:latin typeface="等线" panose="02010600030101010101" pitchFamily="2" charset="-122"/>
                          <a:ea typeface="等线" panose="02010600030101010101" pitchFamily="2" charset="-122"/>
                        </a:rPr>
                        <a:t>/</a:t>
                      </a:r>
                      <a:r>
                        <a:rPr lang="zh-CN" altLang="en-US" sz="700" b="0" i="0" u="none" strike="noStrike">
                          <a:solidFill>
                            <a:srgbClr val="000000"/>
                          </a:solidFill>
                          <a:effectLst/>
                          <a:latin typeface="等线" panose="02010600030101010101" pitchFamily="2" charset="-122"/>
                          <a:ea typeface="等线" panose="02010600030101010101" pitchFamily="2" charset="-122"/>
                        </a:rPr>
                        <a:t>艾滋病（</a:t>
                      </a:r>
                      <a:r>
                        <a:rPr lang="en-US" altLang="zh-CN" sz="700" b="0" i="0" u="none" strike="noStrike">
                          <a:solidFill>
                            <a:srgbClr val="000000"/>
                          </a:solidFill>
                          <a:effectLst/>
                          <a:latin typeface="等线" panose="02010600030101010101" pitchFamily="2" charset="-122"/>
                          <a:ea typeface="等线" panose="02010600030101010101" pitchFamily="2" charset="-122"/>
                        </a:rPr>
                        <a:t>0-4</a:t>
                      </a:r>
                      <a:r>
                        <a:rPr lang="zh-CN" altLang="en-US" sz="700" b="0" i="0" u="none" strike="noStrike">
                          <a:solidFill>
                            <a:srgbClr val="000000"/>
                          </a:solidFill>
                          <a:effectLst/>
                          <a:latin typeface="等线" panose="02010600030101010101" pitchFamily="2" charset="-122"/>
                          <a:ea typeface="等线" panose="02010600030101010101" pitchFamily="2" charset="-122"/>
                        </a:rPr>
                        <a:t>岁）</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人均国内生产总值（美元）</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人口（十万）</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700" b="0" i="0" u="none" strike="noStrike">
                          <a:solidFill>
                            <a:srgbClr val="000000"/>
                          </a:solidFill>
                          <a:effectLst/>
                          <a:latin typeface="等线" panose="02010600030101010101" pitchFamily="2" charset="-122"/>
                          <a:ea typeface="等线" panose="02010600030101010101" pitchFamily="2" charset="-122"/>
                        </a:rPr>
                        <a:t>10</a:t>
                      </a:r>
                      <a:r>
                        <a:rPr lang="zh-CN" altLang="en-US" sz="700" b="0" i="0" u="none" strike="noStrike">
                          <a:solidFill>
                            <a:srgbClr val="000000"/>
                          </a:solidFill>
                          <a:effectLst/>
                          <a:latin typeface="等线" panose="02010600030101010101" pitchFamily="2" charset="-122"/>
                          <a:ea typeface="等线" panose="02010600030101010101" pitchFamily="2" charset="-122"/>
                        </a:rPr>
                        <a:t>至</a:t>
                      </a:r>
                      <a:r>
                        <a:rPr lang="en-US" altLang="zh-CN" sz="700" b="0" i="0" u="none" strike="noStrike">
                          <a:solidFill>
                            <a:srgbClr val="000000"/>
                          </a:solidFill>
                          <a:effectLst/>
                          <a:latin typeface="等线" panose="02010600030101010101" pitchFamily="2" charset="-122"/>
                          <a:ea typeface="等线" panose="02010600030101010101" pitchFamily="2" charset="-122"/>
                        </a:rPr>
                        <a:t>19</a:t>
                      </a:r>
                      <a:r>
                        <a:rPr lang="zh-CN" altLang="en-US" sz="700" b="0" i="0" u="none" strike="noStrike">
                          <a:solidFill>
                            <a:srgbClr val="000000"/>
                          </a:solidFill>
                          <a:effectLst/>
                          <a:latin typeface="等线" panose="02010600030101010101" pitchFamily="2" charset="-122"/>
                          <a:ea typeface="等线" panose="02010600030101010101" pitchFamily="2" charset="-122"/>
                        </a:rPr>
                        <a:t>岁儿童和青少年的消瘦流行率</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700" b="0" i="0" u="none" strike="noStrike">
                          <a:solidFill>
                            <a:srgbClr val="000000"/>
                          </a:solidFill>
                          <a:effectLst/>
                          <a:latin typeface="等线" panose="02010600030101010101" pitchFamily="2" charset="-122"/>
                          <a:ea typeface="等线" panose="02010600030101010101" pitchFamily="2" charset="-122"/>
                        </a:rPr>
                        <a:t>5</a:t>
                      </a:r>
                      <a:r>
                        <a:rPr lang="zh-CN" altLang="en-US" sz="700" b="0" i="0" u="none" strike="noStrike">
                          <a:solidFill>
                            <a:srgbClr val="000000"/>
                          </a:solidFill>
                          <a:effectLst/>
                          <a:latin typeface="等线" panose="02010600030101010101" pitchFamily="2" charset="-122"/>
                          <a:ea typeface="等线" panose="02010600030101010101" pitchFamily="2" charset="-122"/>
                        </a:rPr>
                        <a:t>至</a:t>
                      </a:r>
                      <a:r>
                        <a:rPr lang="en-US" altLang="zh-CN" sz="700" b="0" i="0" u="none" strike="noStrike">
                          <a:solidFill>
                            <a:srgbClr val="000000"/>
                          </a:solidFill>
                          <a:effectLst/>
                          <a:latin typeface="等线" panose="02010600030101010101" pitchFamily="2" charset="-122"/>
                          <a:ea typeface="等线" panose="02010600030101010101" pitchFamily="2" charset="-122"/>
                        </a:rPr>
                        <a:t>9</a:t>
                      </a:r>
                      <a:r>
                        <a:rPr lang="zh-CN" altLang="en-US" sz="700" b="0" i="0" u="none" strike="noStrike">
                          <a:solidFill>
                            <a:srgbClr val="000000"/>
                          </a:solidFill>
                          <a:effectLst/>
                          <a:latin typeface="等线" panose="02010600030101010101" pitchFamily="2" charset="-122"/>
                          <a:ea typeface="等线" panose="02010600030101010101" pitchFamily="2" charset="-122"/>
                        </a:rPr>
                        <a:t>岁儿童中的消瘦流行率</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受教育年限</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预期寿命</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9303561"/>
                  </a:ext>
                </a:extLst>
              </a:tr>
              <a:tr h="500496">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Economy_status_Developed</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Infant_deaths</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Under_five_deaths</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Adult_mortality</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Alcohol_consumption</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Hepatitis_B</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Measles</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BMI</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Polio</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Diphtheria</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Incidents_HIV</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GDP_per_capita</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Population_mln</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Thinness_ten_nineteen_years</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Thinness_five_nine_years</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Schooling</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dirty="0" err="1">
                          <a:solidFill>
                            <a:srgbClr val="000000"/>
                          </a:solidFill>
                          <a:effectLst/>
                          <a:latin typeface="等线" panose="02010600030101010101" pitchFamily="2" charset="-122"/>
                          <a:ea typeface="等线" panose="02010600030101010101" pitchFamily="2" charset="-122"/>
                        </a:rPr>
                        <a:t>Life_expectancy</a:t>
                      </a:r>
                      <a:endParaRPr lang="en-US" sz="7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8887461"/>
                  </a:ext>
                </a:extLst>
              </a:tr>
            </a:tbl>
          </a:graphicData>
        </a:graphic>
      </p:graphicFrame>
    </p:spTree>
    <p:extLst>
      <p:ext uri="{BB962C8B-B14F-4D97-AF65-F5344CB8AC3E}">
        <p14:creationId xmlns:p14="http://schemas.microsoft.com/office/powerpoint/2010/main" val="343249826"/>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22" presetClass="entr" presetSubtype="4"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par>
                                <p:cTn id="13" presetID="6" presetClass="entr" presetSubtype="16"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ircle(in)">
                                      <p:cBhvr>
                                        <p:cTn id="15"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719667" y="295626"/>
            <a:ext cx="2717800" cy="340143"/>
          </a:xfrm>
        </p:spPr>
        <p:txBody>
          <a:bodyPr>
            <a:noAutofit/>
          </a:bodyPr>
          <a:lstStyle/>
          <a:p>
            <a:r>
              <a:rPr lang="zh-CN" altLang="en-US" sz="2400" dirty="0">
                <a:latin typeface="字魂35号-经典雅黑" pitchFamily="2" charset="-122"/>
                <a:ea typeface="字魂35号-经典雅黑" pitchFamily="2" charset="-122"/>
                <a:sym typeface="Arial"/>
              </a:rPr>
              <a:t>随机森林</a:t>
            </a:r>
            <a:endParaRPr lang="en-US" sz="2400" dirty="0">
              <a:latin typeface="字魂35号-经典雅黑" pitchFamily="2" charset="-122"/>
              <a:ea typeface="字魂35号-经典雅黑" pitchFamily="2" charset="-122"/>
              <a:sym typeface="Arial"/>
            </a:endParaRPr>
          </a:p>
        </p:txBody>
      </p:sp>
      <p:sp>
        <p:nvSpPr>
          <p:cNvPr id="12" name="Text Placeholder 2">
            <a:extLst>
              <a:ext uri="{FF2B5EF4-FFF2-40B4-BE49-F238E27FC236}">
                <a16:creationId xmlns:a16="http://schemas.microsoft.com/office/drawing/2014/main" id="{38F2E390-641E-5B02-B4B4-D3E0AE84BD0F}"/>
              </a:ext>
            </a:extLst>
          </p:cNvPr>
          <p:cNvSpPr txBox="1">
            <a:spLocks/>
          </p:cNvSpPr>
          <p:nvPr/>
        </p:nvSpPr>
        <p:spPr>
          <a:xfrm>
            <a:off x="719667" y="635770"/>
            <a:ext cx="3852333" cy="2799582"/>
          </a:xfrm>
          <a:prstGeom prst="rect">
            <a:avLst/>
          </a:prstGeom>
        </p:spPr>
        <p:txBody>
          <a:bodyPr lIns="68580" tIns="34290" rIns="68580" bIns="34290">
            <a:noAutofit/>
          </a:bodyPr>
          <a:lstStyle>
            <a:lvl1pPr marL="0" indent="0" algn="l" defTabSz="685165"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panose="020F0502020204030203"/>
                <a:ea typeface="Open Sans Light" panose="020B0306030504020204" pitchFamily="34" charset="0"/>
                <a:cs typeface="Lato Regular" panose="020F0502020204030203"/>
              </a:defRPr>
            </a:lvl1pPr>
            <a:lvl2pPr marL="5143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sz="1400" dirty="0">
                <a:solidFill>
                  <a:schemeClr val="tx1"/>
                </a:solidFill>
                <a:latin typeface="+mn-lt"/>
                <a:ea typeface="+mn-ea"/>
                <a:cs typeface="+mn-cs"/>
              </a:rPr>
              <a:t>随机森林是一种集成学习方法，通过组合多个决策树来提高模型的性能和泛化能力。</a:t>
            </a:r>
            <a:endParaRPr lang="en-US" altLang="zh-CN" sz="1400" dirty="0">
              <a:solidFill>
                <a:schemeClr val="tx1"/>
              </a:solidFill>
              <a:latin typeface="+mn-lt"/>
              <a:ea typeface="+mn-ea"/>
              <a:cs typeface="+mn-cs"/>
            </a:endParaRPr>
          </a:p>
          <a:p>
            <a:r>
              <a:rPr lang="zh-CN" altLang="en-US" sz="1400" dirty="0">
                <a:solidFill>
                  <a:schemeClr val="tx1"/>
                </a:solidFill>
                <a:latin typeface="+mn-lt"/>
                <a:ea typeface="+mn-ea"/>
                <a:cs typeface="+mn-cs"/>
              </a:rPr>
              <a:t>结论</a:t>
            </a:r>
            <a:endParaRPr lang="en-US" altLang="zh-CN" sz="1400" dirty="0">
              <a:solidFill>
                <a:schemeClr val="tx1"/>
              </a:solidFill>
              <a:latin typeface="+mn-lt"/>
              <a:ea typeface="+mn-ea"/>
              <a:cs typeface="+mn-cs"/>
            </a:endParaRPr>
          </a:p>
          <a:p>
            <a:r>
              <a:rPr lang="zh-CN" altLang="en-US" sz="1400" dirty="0">
                <a:solidFill>
                  <a:schemeClr val="tx1"/>
                </a:solidFill>
                <a:latin typeface="+mn-lt"/>
                <a:ea typeface="+mn-ea"/>
                <a:cs typeface="+mn-cs"/>
              </a:rPr>
              <a:t>随机森林是通过集成学习的方法，组合多个决策树来提高模型性能。随机森林是一种强大的模型，通常能够提供高准确度的预测。只是最终的结果不易解释，不像逻辑回归的输出值，具有概率意义。</a:t>
            </a:r>
            <a:endParaRPr lang="en-US" altLang="zh-CN" sz="1400" dirty="0">
              <a:solidFill>
                <a:schemeClr val="tx1"/>
              </a:solidFill>
              <a:latin typeface="+mn-lt"/>
              <a:ea typeface="+mn-ea"/>
              <a:cs typeface="+mn-cs"/>
            </a:endParaRPr>
          </a:p>
          <a:p>
            <a:endParaRPr lang="en-US" altLang="zh-CN" sz="1400" dirty="0">
              <a:solidFill>
                <a:schemeClr val="tx1"/>
              </a:solidFill>
              <a:latin typeface="+mn-lt"/>
              <a:ea typeface="+mn-ea"/>
              <a:cs typeface="+mn-cs"/>
            </a:endParaRPr>
          </a:p>
        </p:txBody>
      </p:sp>
      <p:graphicFrame>
        <p:nvGraphicFramePr>
          <p:cNvPr id="2" name="表格 1">
            <a:extLst>
              <a:ext uri="{FF2B5EF4-FFF2-40B4-BE49-F238E27FC236}">
                <a16:creationId xmlns:a16="http://schemas.microsoft.com/office/drawing/2014/main" id="{38FF2C06-B2F0-164C-089C-346406EDD333}"/>
              </a:ext>
            </a:extLst>
          </p:cNvPr>
          <p:cNvGraphicFramePr>
            <a:graphicFrameLocks noGrp="1"/>
          </p:cNvGraphicFramePr>
          <p:nvPr>
            <p:extLst>
              <p:ext uri="{D42A27DB-BD31-4B8C-83A1-F6EECF244321}">
                <p14:modId xmlns:p14="http://schemas.microsoft.com/office/powerpoint/2010/main" val="2136162313"/>
              </p:ext>
            </p:extLst>
          </p:nvPr>
        </p:nvGraphicFramePr>
        <p:xfrm>
          <a:off x="6048374" y="2535238"/>
          <a:ext cx="3095625" cy="2598420"/>
        </p:xfrm>
        <a:graphic>
          <a:graphicData uri="http://schemas.openxmlformats.org/drawingml/2006/table">
            <a:tbl>
              <a:tblPr firstRow="1" bandRow="1">
                <a:tableStyleId>{16D9F66E-5EB9-4882-86FB-DCBF35E3C3E4}</a:tableStyleId>
              </a:tblPr>
              <a:tblGrid>
                <a:gridCol w="1031875">
                  <a:extLst>
                    <a:ext uri="{9D8B030D-6E8A-4147-A177-3AD203B41FA5}">
                      <a16:colId xmlns:a16="http://schemas.microsoft.com/office/drawing/2014/main" val="1220219687"/>
                    </a:ext>
                  </a:extLst>
                </a:gridCol>
                <a:gridCol w="1031875">
                  <a:extLst>
                    <a:ext uri="{9D8B030D-6E8A-4147-A177-3AD203B41FA5}">
                      <a16:colId xmlns:a16="http://schemas.microsoft.com/office/drawing/2014/main" val="586579663"/>
                    </a:ext>
                  </a:extLst>
                </a:gridCol>
                <a:gridCol w="1031875">
                  <a:extLst>
                    <a:ext uri="{9D8B030D-6E8A-4147-A177-3AD203B41FA5}">
                      <a16:colId xmlns:a16="http://schemas.microsoft.com/office/drawing/2014/main" val="2809548799"/>
                    </a:ext>
                  </a:extLst>
                </a:gridCol>
              </a:tblGrid>
              <a:tr h="324327">
                <a:tc>
                  <a:txBody>
                    <a:bodyPr/>
                    <a:lstStyle/>
                    <a:p>
                      <a:pPr algn="ctr"/>
                      <a:r>
                        <a:rPr lang="zh-CN" altLang="en-US" b="0" dirty="0"/>
                        <a:t>时间</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b="0" dirty="0"/>
                        <a:t>0.34 seconds</a:t>
                      </a:r>
                      <a:endParaRPr lang="zh-CN" altLang="en-US" b="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1456790531"/>
                  </a:ext>
                </a:extLst>
              </a:tr>
              <a:tr h="324327">
                <a:tc rowSpan="2">
                  <a:txBody>
                    <a:bodyPr/>
                    <a:lstStyle/>
                    <a:p>
                      <a:pPr algn="ctr"/>
                      <a:r>
                        <a:rPr lang="zh-CN" altLang="en-US" dirty="0"/>
                        <a:t>混淆矩阵</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469</a:t>
                      </a:r>
                      <a:endParaRPr lang="zh-CN" altLang="en-US" dirty="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dirty="0"/>
                        <a:t>0</a:t>
                      </a:r>
                      <a:endParaRPr lang="zh-CN" altLang="en-US" dirty="0"/>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3472115"/>
                  </a:ext>
                </a:extLst>
              </a:tr>
              <a:tr h="328131">
                <a:tc vMerge="1">
                  <a:txBody>
                    <a:bodyPr/>
                    <a:lstStyle/>
                    <a:p>
                      <a:endParaRPr lang="zh-CN" altLang="en-US" dirty="0"/>
                    </a:p>
                  </a:txBody>
                  <a:tcPr/>
                </a:tc>
                <a:tc>
                  <a:txBody>
                    <a:bodyPr/>
                    <a:lstStyle/>
                    <a:p>
                      <a:pPr marL="0" algn="ctr" defTabSz="685165" rtl="0" eaLnBrk="1" latinLnBrk="0" hangingPunct="1"/>
                      <a:r>
                        <a:rPr lang="en-US" altLang="zh-CN" sz="1400" kern="1200" dirty="0">
                          <a:solidFill>
                            <a:schemeClr val="dk1"/>
                          </a:solidFill>
                          <a:latin typeface="+mn-lt"/>
                          <a:ea typeface="+mn-ea"/>
                          <a:cs typeface="+mn-cs"/>
                        </a:rPr>
                        <a:t>1</a:t>
                      </a:r>
                      <a:endParaRPr lang="zh-CN" altLang="en-US" sz="1400" kern="1200" dirty="0">
                        <a:solidFill>
                          <a:schemeClr val="dk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685165" rtl="0" eaLnBrk="1" latinLnBrk="0" hangingPunct="1"/>
                      <a:r>
                        <a:rPr lang="en-US" altLang="zh-CN" sz="1400" kern="1200" dirty="0">
                          <a:solidFill>
                            <a:schemeClr val="dk1"/>
                          </a:solidFill>
                          <a:latin typeface="+mn-lt"/>
                          <a:ea typeface="+mn-ea"/>
                          <a:cs typeface="+mn-cs"/>
                        </a:rPr>
                        <a:t>103</a:t>
                      </a:r>
                      <a:endParaRPr lang="zh-CN" altLang="en-US" sz="1400" kern="1200" dirty="0">
                        <a:solidFill>
                          <a:schemeClr val="dk1"/>
                        </a:solidFill>
                        <a:latin typeface="+mn-lt"/>
                        <a:ea typeface="+mn-ea"/>
                        <a:cs typeface="+mn-cs"/>
                      </a:endParaRPr>
                    </a:p>
                  </a:txBody>
                  <a:tcP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58519033"/>
                  </a:ext>
                </a:extLst>
              </a:tr>
              <a:tr h="324327">
                <a:tc>
                  <a:txBody>
                    <a:bodyPr/>
                    <a:lstStyle/>
                    <a:p>
                      <a:pPr algn="ctr"/>
                      <a:r>
                        <a:rPr lang="zh-CN" altLang="en-US" dirty="0"/>
                        <a:t>准确度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0.9983</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169085060"/>
                  </a:ext>
                </a:extLst>
              </a:tr>
              <a:tr h="324327">
                <a:tc>
                  <a:txBody>
                    <a:bodyPr/>
                    <a:lstStyle/>
                    <a:p>
                      <a:pPr algn="ctr"/>
                      <a:r>
                        <a:rPr lang="zh-CN" altLang="en-US" dirty="0"/>
                        <a:t>精确度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1.0000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3771773872"/>
                  </a:ext>
                </a:extLst>
              </a:tr>
              <a:tr h="324327">
                <a:tc>
                  <a:txBody>
                    <a:bodyPr/>
                    <a:lstStyle/>
                    <a:p>
                      <a:pPr algn="ctr"/>
                      <a:r>
                        <a:rPr lang="zh-CN" altLang="en-US" dirty="0"/>
                        <a:t>召回率</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0.9904</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2672272416"/>
                  </a:ext>
                </a:extLst>
              </a:tr>
              <a:tr h="324327">
                <a:tc>
                  <a:txBody>
                    <a:bodyPr/>
                    <a:lstStyle/>
                    <a:p>
                      <a:pPr algn="ctr"/>
                      <a:r>
                        <a:rPr lang="en-US" altLang="zh-CN" dirty="0"/>
                        <a:t>F1</a:t>
                      </a:r>
                      <a:r>
                        <a:rPr lang="zh-CN" altLang="en-US" dirty="0"/>
                        <a:t>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0.9952</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val="1463766065"/>
                  </a:ext>
                </a:extLst>
              </a:tr>
              <a:tr h="324327">
                <a:tc>
                  <a:txBody>
                    <a:bodyPr/>
                    <a:lstStyle/>
                    <a:p>
                      <a:pPr algn="ctr"/>
                      <a:r>
                        <a:rPr lang="en-US" altLang="zh-CN" dirty="0"/>
                        <a:t>AUC</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r>
                        <a:rPr lang="en-US" altLang="zh-CN" dirty="0"/>
                        <a:t>1.0000</a:t>
                      </a:r>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val="461547629"/>
                  </a:ext>
                </a:extLst>
              </a:tr>
            </a:tbl>
          </a:graphicData>
        </a:graphic>
      </p:graphicFrame>
      <p:pic>
        <p:nvPicPr>
          <p:cNvPr id="5" name="图片 4" descr="图表, 折线图&#10;&#10;描述已自动生成">
            <a:extLst>
              <a:ext uri="{FF2B5EF4-FFF2-40B4-BE49-F238E27FC236}">
                <a16:creationId xmlns:a16="http://schemas.microsoft.com/office/drawing/2014/main" id="{277DC9E4-605E-2DC7-7D79-E967B9F083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8375" y="-9842"/>
            <a:ext cx="3095625" cy="2545080"/>
          </a:xfrm>
          <a:prstGeom prst="rect">
            <a:avLst/>
          </a:prstGeom>
        </p:spPr>
      </p:pic>
      <p:graphicFrame>
        <p:nvGraphicFramePr>
          <p:cNvPr id="7" name="表格 6">
            <a:extLst>
              <a:ext uri="{FF2B5EF4-FFF2-40B4-BE49-F238E27FC236}">
                <a16:creationId xmlns:a16="http://schemas.microsoft.com/office/drawing/2014/main" id="{F5765C58-9AC4-C413-E14C-AE7687400912}"/>
              </a:ext>
            </a:extLst>
          </p:cNvPr>
          <p:cNvGraphicFramePr>
            <a:graphicFrameLocks noGrp="1"/>
          </p:cNvGraphicFramePr>
          <p:nvPr>
            <p:extLst>
              <p:ext uri="{D42A27DB-BD31-4B8C-83A1-F6EECF244321}">
                <p14:modId xmlns:p14="http://schemas.microsoft.com/office/powerpoint/2010/main" val="2322026227"/>
              </p:ext>
            </p:extLst>
          </p:nvPr>
        </p:nvGraphicFramePr>
        <p:xfrm>
          <a:off x="-12321" y="3435351"/>
          <a:ext cx="6048379" cy="1708150"/>
        </p:xfrm>
        <a:graphic>
          <a:graphicData uri="http://schemas.openxmlformats.org/drawingml/2006/table">
            <a:tbl>
              <a:tblPr/>
              <a:tblGrid>
                <a:gridCol w="355787">
                  <a:extLst>
                    <a:ext uri="{9D8B030D-6E8A-4147-A177-3AD203B41FA5}">
                      <a16:colId xmlns:a16="http://schemas.microsoft.com/office/drawing/2014/main" val="1958689606"/>
                    </a:ext>
                  </a:extLst>
                </a:gridCol>
                <a:gridCol w="355787">
                  <a:extLst>
                    <a:ext uri="{9D8B030D-6E8A-4147-A177-3AD203B41FA5}">
                      <a16:colId xmlns:a16="http://schemas.microsoft.com/office/drawing/2014/main" val="54007830"/>
                    </a:ext>
                  </a:extLst>
                </a:gridCol>
                <a:gridCol w="355787">
                  <a:extLst>
                    <a:ext uri="{9D8B030D-6E8A-4147-A177-3AD203B41FA5}">
                      <a16:colId xmlns:a16="http://schemas.microsoft.com/office/drawing/2014/main" val="3694909158"/>
                    </a:ext>
                  </a:extLst>
                </a:gridCol>
                <a:gridCol w="355787">
                  <a:extLst>
                    <a:ext uri="{9D8B030D-6E8A-4147-A177-3AD203B41FA5}">
                      <a16:colId xmlns:a16="http://schemas.microsoft.com/office/drawing/2014/main" val="3415431145"/>
                    </a:ext>
                  </a:extLst>
                </a:gridCol>
                <a:gridCol w="355787">
                  <a:extLst>
                    <a:ext uri="{9D8B030D-6E8A-4147-A177-3AD203B41FA5}">
                      <a16:colId xmlns:a16="http://schemas.microsoft.com/office/drawing/2014/main" val="4093067395"/>
                    </a:ext>
                  </a:extLst>
                </a:gridCol>
                <a:gridCol w="355787">
                  <a:extLst>
                    <a:ext uri="{9D8B030D-6E8A-4147-A177-3AD203B41FA5}">
                      <a16:colId xmlns:a16="http://schemas.microsoft.com/office/drawing/2014/main" val="2801240387"/>
                    </a:ext>
                  </a:extLst>
                </a:gridCol>
                <a:gridCol w="355787">
                  <a:extLst>
                    <a:ext uri="{9D8B030D-6E8A-4147-A177-3AD203B41FA5}">
                      <a16:colId xmlns:a16="http://schemas.microsoft.com/office/drawing/2014/main" val="867887226"/>
                    </a:ext>
                  </a:extLst>
                </a:gridCol>
                <a:gridCol w="355787">
                  <a:extLst>
                    <a:ext uri="{9D8B030D-6E8A-4147-A177-3AD203B41FA5}">
                      <a16:colId xmlns:a16="http://schemas.microsoft.com/office/drawing/2014/main" val="1484643894"/>
                    </a:ext>
                  </a:extLst>
                </a:gridCol>
                <a:gridCol w="355787">
                  <a:extLst>
                    <a:ext uri="{9D8B030D-6E8A-4147-A177-3AD203B41FA5}">
                      <a16:colId xmlns:a16="http://schemas.microsoft.com/office/drawing/2014/main" val="351437893"/>
                    </a:ext>
                  </a:extLst>
                </a:gridCol>
                <a:gridCol w="355787">
                  <a:extLst>
                    <a:ext uri="{9D8B030D-6E8A-4147-A177-3AD203B41FA5}">
                      <a16:colId xmlns:a16="http://schemas.microsoft.com/office/drawing/2014/main" val="4113768869"/>
                    </a:ext>
                  </a:extLst>
                </a:gridCol>
                <a:gridCol w="355787">
                  <a:extLst>
                    <a:ext uri="{9D8B030D-6E8A-4147-A177-3AD203B41FA5}">
                      <a16:colId xmlns:a16="http://schemas.microsoft.com/office/drawing/2014/main" val="1286044841"/>
                    </a:ext>
                  </a:extLst>
                </a:gridCol>
                <a:gridCol w="355787">
                  <a:extLst>
                    <a:ext uri="{9D8B030D-6E8A-4147-A177-3AD203B41FA5}">
                      <a16:colId xmlns:a16="http://schemas.microsoft.com/office/drawing/2014/main" val="2560777535"/>
                    </a:ext>
                  </a:extLst>
                </a:gridCol>
                <a:gridCol w="355787">
                  <a:extLst>
                    <a:ext uri="{9D8B030D-6E8A-4147-A177-3AD203B41FA5}">
                      <a16:colId xmlns:a16="http://schemas.microsoft.com/office/drawing/2014/main" val="218498234"/>
                    </a:ext>
                  </a:extLst>
                </a:gridCol>
                <a:gridCol w="355787">
                  <a:extLst>
                    <a:ext uri="{9D8B030D-6E8A-4147-A177-3AD203B41FA5}">
                      <a16:colId xmlns:a16="http://schemas.microsoft.com/office/drawing/2014/main" val="1139899414"/>
                    </a:ext>
                  </a:extLst>
                </a:gridCol>
                <a:gridCol w="355787">
                  <a:extLst>
                    <a:ext uri="{9D8B030D-6E8A-4147-A177-3AD203B41FA5}">
                      <a16:colId xmlns:a16="http://schemas.microsoft.com/office/drawing/2014/main" val="666097443"/>
                    </a:ext>
                  </a:extLst>
                </a:gridCol>
                <a:gridCol w="355787">
                  <a:extLst>
                    <a:ext uri="{9D8B030D-6E8A-4147-A177-3AD203B41FA5}">
                      <a16:colId xmlns:a16="http://schemas.microsoft.com/office/drawing/2014/main" val="1600620878"/>
                    </a:ext>
                  </a:extLst>
                </a:gridCol>
                <a:gridCol w="355787">
                  <a:extLst>
                    <a:ext uri="{9D8B030D-6E8A-4147-A177-3AD203B41FA5}">
                      <a16:colId xmlns:a16="http://schemas.microsoft.com/office/drawing/2014/main" val="691909718"/>
                    </a:ext>
                  </a:extLst>
                </a:gridCol>
              </a:tblGrid>
              <a:tr h="271955">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特征重要性</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ctr"/>
                      <a:r>
                        <a:rPr lang="en-US" altLang="zh-CN" sz="700" b="0" i="0" u="none" strike="noStrike">
                          <a:solidFill>
                            <a:srgbClr val="000000"/>
                          </a:solidFill>
                          <a:effectLst/>
                          <a:latin typeface="等线" panose="02010600030101010101" pitchFamily="2" charset="-122"/>
                          <a:ea typeface="等线" panose="02010600030101010101" pitchFamily="2" charset="-122"/>
                        </a:rPr>
                        <a:t>0.17349</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9C9E"/>
                    </a:solidFill>
                  </a:tcPr>
                </a:tc>
                <a:tc>
                  <a:txBody>
                    <a:bodyPr/>
                    <a:lstStyle/>
                    <a:p>
                      <a:pPr algn="r" fontAlgn="ctr"/>
                      <a:r>
                        <a:rPr lang="en-US" altLang="zh-CN" sz="700" b="0" i="0" u="none" strike="noStrike">
                          <a:solidFill>
                            <a:srgbClr val="000000"/>
                          </a:solidFill>
                          <a:effectLst/>
                          <a:latin typeface="等线" panose="02010600030101010101" pitchFamily="2" charset="-122"/>
                          <a:ea typeface="等线" panose="02010600030101010101" pitchFamily="2" charset="-122"/>
                        </a:rPr>
                        <a:t>0.243809</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ctr"/>
                      <a:r>
                        <a:rPr lang="en-US" altLang="zh-CN" sz="700" b="0" i="0" u="none" strike="noStrike">
                          <a:solidFill>
                            <a:srgbClr val="000000"/>
                          </a:solidFill>
                          <a:effectLst/>
                          <a:latin typeface="等线" panose="02010600030101010101" pitchFamily="2" charset="-122"/>
                          <a:ea typeface="等线" panose="02010600030101010101" pitchFamily="2" charset="-122"/>
                        </a:rPr>
                        <a:t>0.027537</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9D8ED"/>
                    </a:solidFill>
                  </a:tcPr>
                </a:tc>
                <a:tc>
                  <a:txBody>
                    <a:bodyPr/>
                    <a:lstStyle/>
                    <a:p>
                      <a:pPr algn="r" fontAlgn="ctr"/>
                      <a:r>
                        <a:rPr lang="en-US" altLang="zh-CN" sz="700" b="0" i="0" u="none" strike="noStrike">
                          <a:solidFill>
                            <a:srgbClr val="000000"/>
                          </a:solidFill>
                          <a:effectLst/>
                          <a:latin typeface="等线" panose="02010600030101010101" pitchFamily="2" charset="-122"/>
                          <a:ea typeface="等线" panose="02010600030101010101" pitchFamily="2" charset="-122"/>
                        </a:rPr>
                        <a:t>0.122152</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C1C3"/>
                    </a:solidFill>
                  </a:tcPr>
                </a:tc>
                <a:tc>
                  <a:txBody>
                    <a:bodyPr/>
                    <a:lstStyle/>
                    <a:p>
                      <a:pPr algn="r" fontAlgn="ctr"/>
                      <a:r>
                        <a:rPr lang="en-US" altLang="zh-CN" sz="700" b="0" i="0" u="none" strike="noStrike">
                          <a:solidFill>
                            <a:srgbClr val="000000"/>
                          </a:solidFill>
                          <a:effectLst/>
                          <a:latin typeface="等线" panose="02010600030101010101" pitchFamily="2" charset="-122"/>
                          <a:ea typeface="等线" panose="02010600030101010101" pitchFamily="2" charset="-122"/>
                        </a:rPr>
                        <a:t>0.005687</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592CA"/>
                    </a:solidFill>
                  </a:tcPr>
                </a:tc>
                <a:tc>
                  <a:txBody>
                    <a:bodyPr/>
                    <a:lstStyle/>
                    <a:p>
                      <a:pPr algn="r" fontAlgn="ctr"/>
                      <a:r>
                        <a:rPr lang="en-US" altLang="zh-CN" sz="700" b="0" i="0" u="none" strike="noStrike">
                          <a:solidFill>
                            <a:srgbClr val="000000"/>
                          </a:solidFill>
                          <a:effectLst/>
                          <a:latin typeface="等线" panose="02010600030101010101" pitchFamily="2" charset="-122"/>
                          <a:ea typeface="等线" panose="02010600030101010101" pitchFamily="2" charset="-122"/>
                        </a:rPr>
                        <a:t>0.004932</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628FC8"/>
                    </a:solidFill>
                  </a:tcPr>
                </a:tc>
                <a:tc>
                  <a:txBody>
                    <a:bodyPr/>
                    <a:lstStyle/>
                    <a:p>
                      <a:pPr algn="r" fontAlgn="ctr"/>
                      <a:r>
                        <a:rPr lang="en-US" altLang="zh-CN" sz="700" b="0" i="0" u="none" strike="noStrike">
                          <a:solidFill>
                            <a:srgbClr val="000000"/>
                          </a:solidFill>
                          <a:effectLst/>
                          <a:latin typeface="等线" panose="02010600030101010101" pitchFamily="2" charset="-122"/>
                          <a:ea typeface="等线" panose="02010600030101010101" pitchFamily="2" charset="-122"/>
                        </a:rPr>
                        <a:t>0.008706</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739CCF"/>
                    </a:solidFill>
                  </a:tcPr>
                </a:tc>
                <a:tc>
                  <a:txBody>
                    <a:bodyPr/>
                    <a:lstStyle/>
                    <a:p>
                      <a:pPr algn="r" fontAlgn="ctr"/>
                      <a:r>
                        <a:rPr lang="en-US" altLang="zh-CN" sz="700" b="0" i="0" u="none" strike="noStrike">
                          <a:solidFill>
                            <a:srgbClr val="000000"/>
                          </a:solidFill>
                          <a:effectLst/>
                          <a:latin typeface="等线" panose="02010600030101010101" pitchFamily="2" charset="-122"/>
                          <a:ea typeface="等线" panose="02010600030101010101" pitchFamily="2" charset="-122"/>
                        </a:rPr>
                        <a:t>0.00326</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r" fontAlgn="ctr"/>
                      <a:r>
                        <a:rPr lang="en-US" altLang="zh-CN" sz="700" b="0" i="0" u="none" strike="noStrike">
                          <a:solidFill>
                            <a:srgbClr val="000000"/>
                          </a:solidFill>
                          <a:effectLst/>
                          <a:latin typeface="等线" panose="02010600030101010101" pitchFamily="2" charset="-122"/>
                          <a:ea typeface="等线" panose="02010600030101010101" pitchFamily="2" charset="-122"/>
                        </a:rPr>
                        <a:t>0.003076</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A8AC6"/>
                    </a:solidFill>
                  </a:tcPr>
                </a:tc>
                <a:tc>
                  <a:txBody>
                    <a:bodyPr/>
                    <a:lstStyle/>
                    <a:p>
                      <a:pPr algn="r" fontAlgn="ctr"/>
                      <a:r>
                        <a:rPr lang="en-US" altLang="zh-CN" sz="700" b="0" i="0" u="none" strike="noStrike">
                          <a:solidFill>
                            <a:srgbClr val="000000"/>
                          </a:solidFill>
                          <a:effectLst/>
                          <a:latin typeface="等线" panose="02010600030101010101" pitchFamily="2" charset="-122"/>
                          <a:ea typeface="等线" panose="02010600030101010101" pitchFamily="2" charset="-122"/>
                        </a:rPr>
                        <a:t>0.029756</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3DFF0"/>
                    </a:solidFill>
                  </a:tcPr>
                </a:tc>
                <a:tc>
                  <a:txBody>
                    <a:bodyPr/>
                    <a:lstStyle/>
                    <a:p>
                      <a:pPr algn="r" fontAlgn="ctr"/>
                      <a:r>
                        <a:rPr lang="en-US" altLang="zh-CN" sz="700" b="0" i="0" u="none" strike="noStrike">
                          <a:solidFill>
                            <a:srgbClr val="000000"/>
                          </a:solidFill>
                          <a:effectLst/>
                          <a:latin typeface="等线" panose="02010600030101010101" pitchFamily="2" charset="-122"/>
                          <a:ea typeface="等线" panose="02010600030101010101" pitchFamily="2" charset="-122"/>
                        </a:rPr>
                        <a:t>0.114734</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C6C9"/>
                    </a:solidFill>
                  </a:tcPr>
                </a:tc>
                <a:tc>
                  <a:txBody>
                    <a:bodyPr/>
                    <a:lstStyle/>
                    <a:p>
                      <a:pPr algn="r" fontAlgn="ctr"/>
                      <a:r>
                        <a:rPr lang="en-US" altLang="zh-CN" sz="700" b="0" i="0" u="none" strike="noStrike">
                          <a:solidFill>
                            <a:srgbClr val="000000"/>
                          </a:solidFill>
                          <a:effectLst/>
                          <a:latin typeface="等线" panose="02010600030101010101" pitchFamily="2" charset="-122"/>
                          <a:ea typeface="等线" panose="02010600030101010101" pitchFamily="2" charset="-122"/>
                        </a:rPr>
                        <a:t>0.013789</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8AACD7"/>
                    </a:solidFill>
                  </a:tcPr>
                </a:tc>
                <a:tc>
                  <a:txBody>
                    <a:bodyPr/>
                    <a:lstStyle/>
                    <a:p>
                      <a:pPr algn="r" fontAlgn="ctr"/>
                      <a:r>
                        <a:rPr lang="en-US" altLang="zh-CN" sz="700" b="0" i="0" u="none" strike="noStrike">
                          <a:solidFill>
                            <a:srgbClr val="000000"/>
                          </a:solidFill>
                          <a:effectLst/>
                          <a:latin typeface="等线" panose="02010600030101010101" pitchFamily="2" charset="-122"/>
                          <a:ea typeface="等线" panose="02010600030101010101" pitchFamily="2" charset="-122"/>
                        </a:rPr>
                        <a:t>0.047393</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6F9"/>
                    </a:solidFill>
                  </a:tcPr>
                </a:tc>
                <a:tc>
                  <a:txBody>
                    <a:bodyPr/>
                    <a:lstStyle/>
                    <a:p>
                      <a:pPr algn="r" fontAlgn="ctr"/>
                      <a:r>
                        <a:rPr lang="en-US" altLang="zh-CN" sz="700" b="0" i="0" u="none" strike="noStrike">
                          <a:solidFill>
                            <a:srgbClr val="000000"/>
                          </a:solidFill>
                          <a:effectLst/>
                          <a:latin typeface="等线" panose="02010600030101010101" pitchFamily="2" charset="-122"/>
                          <a:ea typeface="等线" panose="02010600030101010101" pitchFamily="2" charset="-122"/>
                        </a:rPr>
                        <a:t>0.054444</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1F4"/>
                    </a:solidFill>
                  </a:tcPr>
                </a:tc>
                <a:tc>
                  <a:txBody>
                    <a:bodyPr/>
                    <a:lstStyle/>
                    <a:p>
                      <a:pPr algn="r" fontAlgn="ctr"/>
                      <a:r>
                        <a:rPr lang="en-US" altLang="zh-CN" sz="700" b="0" i="0" u="none" strike="noStrike">
                          <a:solidFill>
                            <a:srgbClr val="000000"/>
                          </a:solidFill>
                          <a:effectLst/>
                          <a:latin typeface="等线" panose="02010600030101010101" pitchFamily="2" charset="-122"/>
                          <a:ea typeface="等线" panose="02010600030101010101" pitchFamily="2" charset="-122"/>
                        </a:rPr>
                        <a:t>0.066</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9EC"/>
                    </a:solidFill>
                  </a:tcPr>
                </a:tc>
                <a:tc>
                  <a:txBody>
                    <a:bodyPr/>
                    <a:lstStyle/>
                    <a:p>
                      <a:pPr algn="r" fontAlgn="ctr"/>
                      <a:r>
                        <a:rPr lang="en-US" altLang="zh-CN" sz="700" b="0" i="0" u="none" strike="noStrike">
                          <a:solidFill>
                            <a:srgbClr val="000000"/>
                          </a:solidFill>
                          <a:effectLst/>
                          <a:latin typeface="等线" panose="02010600030101010101" pitchFamily="2" charset="-122"/>
                          <a:ea typeface="等线" panose="02010600030101010101" pitchFamily="2" charset="-122"/>
                        </a:rPr>
                        <a:t>0.081236</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EE1"/>
                    </a:solidFill>
                  </a:tcPr>
                </a:tc>
                <a:extLst>
                  <a:ext uri="{0D108BD9-81ED-4DB2-BD59-A6C34878D82A}">
                    <a16:rowId xmlns:a16="http://schemas.microsoft.com/office/drawing/2014/main" val="3603788245"/>
                  </a:ext>
                </a:extLst>
              </a:tr>
              <a:tr h="955078">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发达国家或发展中国家</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每千人口中的婴儿死亡人数</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每千人口中五岁以下死亡人数</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成人死亡人数（每</a:t>
                      </a:r>
                      <a:r>
                        <a:rPr lang="en-US" altLang="zh-CN" sz="700" b="0" i="0" u="none" strike="noStrike">
                          <a:solidFill>
                            <a:srgbClr val="000000"/>
                          </a:solidFill>
                          <a:effectLst/>
                          <a:latin typeface="等线" panose="02010600030101010101" pitchFamily="2" charset="-122"/>
                          <a:ea typeface="等线" panose="02010600030101010101" pitchFamily="2" charset="-122"/>
                        </a:rPr>
                        <a:t>1000</a:t>
                      </a:r>
                      <a:r>
                        <a:rPr lang="zh-CN" altLang="en-US" sz="700" b="0" i="0" u="none" strike="noStrike">
                          <a:solidFill>
                            <a:srgbClr val="000000"/>
                          </a:solidFill>
                          <a:effectLst/>
                          <a:latin typeface="等线" panose="02010600030101010101" pitchFamily="2" charset="-122"/>
                          <a:ea typeface="等线" panose="02010600030101010101" pitchFamily="2" charset="-122"/>
                        </a:rPr>
                        <a:t>人中</a:t>
                      </a:r>
                      <a:r>
                        <a:rPr lang="en-US" altLang="zh-CN" sz="700" b="0" i="0" u="none" strike="noStrike">
                          <a:solidFill>
                            <a:srgbClr val="000000"/>
                          </a:solidFill>
                          <a:effectLst/>
                          <a:latin typeface="等线" panose="02010600030101010101" pitchFamily="2" charset="-122"/>
                          <a:ea typeface="等线" panose="02010600030101010101" pitchFamily="2" charset="-122"/>
                        </a:rPr>
                        <a:t>15</a:t>
                      </a:r>
                      <a:r>
                        <a:rPr lang="zh-CN" altLang="en-US" sz="700" b="0" i="0" u="none" strike="noStrike">
                          <a:solidFill>
                            <a:srgbClr val="000000"/>
                          </a:solidFill>
                          <a:effectLst/>
                          <a:latin typeface="等线" panose="02010600030101010101" pitchFamily="2" charset="-122"/>
                          <a:ea typeface="等线" panose="02010600030101010101" pitchFamily="2" charset="-122"/>
                        </a:rPr>
                        <a:t>至</a:t>
                      </a:r>
                      <a:r>
                        <a:rPr lang="en-US" altLang="zh-CN" sz="700" b="0" i="0" u="none" strike="noStrike">
                          <a:solidFill>
                            <a:srgbClr val="000000"/>
                          </a:solidFill>
                          <a:effectLst/>
                          <a:latin typeface="等线" panose="02010600030101010101" pitchFamily="2" charset="-122"/>
                          <a:ea typeface="等线" panose="02010600030101010101" pitchFamily="2" charset="-122"/>
                        </a:rPr>
                        <a:t>60</a:t>
                      </a:r>
                      <a:r>
                        <a:rPr lang="zh-CN" altLang="en-US" sz="700" b="0" i="0" u="none" strike="noStrike">
                          <a:solidFill>
                            <a:srgbClr val="000000"/>
                          </a:solidFill>
                          <a:effectLst/>
                          <a:latin typeface="等线" panose="02010600030101010101" pitchFamily="2" charset="-122"/>
                          <a:ea typeface="等线" panose="02010600030101010101" pitchFamily="2" charset="-122"/>
                        </a:rPr>
                        <a:t>岁死亡的人数）</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人均酒精消费量（以升纯酒精为单位）</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一岁儿童乙型肝炎免疫疫苗接种率</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麻疹每</a:t>
                      </a:r>
                      <a:r>
                        <a:rPr lang="en-US" altLang="zh-CN" sz="700" b="0" i="0" u="none" strike="noStrike">
                          <a:solidFill>
                            <a:srgbClr val="000000"/>
                          </a:solidFill>
                          <a:effectLst/>
                          <a:latin typeface="等线" panose="02010600030101010101" pitchFamily="2" charset="-122"/>
                          <a:ea typeface="等线" panose="02010600030101010101" pitchFamily="2" charset="-122"/>
                        </a:rPr>
                        <a:t>1000</a:t>
                      </a:r>
                      <a:r>
                        <a:rPr lang="zh-CN" altLang="en-US" sz="700" b="0" i="0" u="none" strike="noStrike">
                          <a:solidFill>
                            <a:srgbClr val="000000"/>
                          </a:solidFill>
                          <a:effectLst/>
                          <a:latin typeface="等线" panose="02010600030101010101" pitchFamily="2" charset="-122"/>
                          <a:ea typeface="等线" panose="02010600030101010101" pitchFamily="2" charset="-122"/>
                        </a:rPr>
                        <a:t>人报告的病例数</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所有人群平均</a:t>
                      </a:r>
                      <a:r>
                        <a:rPr lang="en-US" altLang="zh-CN" sz="700" b="0" i="0" u="none" strike="noStrike">
                          <a:solidFill>
                            <a:srgbClr val="000000"/>
                          </a:solidFill>
                          <a:effectLst/>
                          <a:latin typeface="等线" panose="02010600030101010101" pitchFamily="2" charset="-122"/>
                          <a:ea typeface="等线" panose="02010600030101010101" pitchFamily="2" charset="-122"/>
                        </a:rPr>
                        <a:t>BMI</a:t>
                      </a:r>
                      <a:r>
                        <a:rPr lang="zh-CN" altLang="en-US" sz="700" b="0" i="0" u="none" strike="noStrike">
                          <a:solidFill>
                            <a:srgbClr val="000000"/>
                          </a:solidFill>
                          <a:effectLst/>
                          <a:latin typeface="等线" panose="02010600030101010101" pitchFamily="2" charset="-122"/>
                          <a:ea typeface="等线" panose="02010600030101010101" pitchFamily="2" charset="-122"/>
                        </a:rPr>
                        <a:t>指数</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700" b="0" i="0" u="none" strike="noStrike">
                          <a:solidFill>
                            <a:srgbClr val="000000"/>
                          </a:solidFill>
                          <a:effectLst/>
                          <a:latin typeface="等线" panose="02010600030101010101" pitchFamily="2" charset="-122"/>
                          <a:ea typeface="等线" panose="02010600030101010101" pitchFamily="2" charset="-122"/>
                        </a:rPr>
                        <a:t>1</a:t>
                      </a:r>
                      <a:r>
                        <a:rPr lang="zh-CN" altLang="en-US" sz="700" b="0" i="0" u="none" strike="noStrike">
                          <a:solidFill>
                            <a:srgbClr val="000000"/>
                          </a:solidFill>
                          <a:effectLst/>
                          <a:latin typeface="等线" panose="02010600030101010101" pitchFamily="2" charset="-122"/>
                          <a:ea typeface="等线" panose="02010600030101010101" pitchFamily="2" charset="-122"/>
                        </a:rPr>
                        <a:t>岁儿童脊髓灰质炎免疫覆盖率（</a:t>
                      </a:r>
                      <a:r>
                        <a:rPr lang="en-US" altLang="zh-CN" sz="700" b="0" i="0" u="none" strike="noStrike">
                          <a:solidFill>
                            <a:srgbClr val="000000"/>
                          </a:solidFill>
                          <a:effectLst/>
                          <a:latin typeface="等线" panose="02010600030101010101" pitchFamily="2" charset="-122"/>
                          <a:ea typeface="等线" panose="02010600030101010101" pitchFamily="2" charset="-122"/>
                        </a:rPr>
                        <a:t>%</a:t>
                      </a:r>
                      <a:r>
                        <a:rPr lang="zh-CN" altLang="en-US" sz="700" b="0" i="0" u="none" strike="noStrike">
                          <a:solidFill>
                            <a:srgbClr val="000000"/>
                          </a:solidFill>
                          <a:effectLst/>
                          <a:latin typeface="等线" panose="02010600030101010101" pitchFamily="2" charset="-122"/>
                          <a:ea typeface="等线" panose="02010600030101010101" pitchFamily="2" charset="-122"/>
                        </a:rPr>
                        <a:t>）</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700" b="0" i="0" u="none" strike="noStrike">
                          <a:solidFill>
                            <a:srgbClr val="000000"/>
                          </a:solidFill>
                          <a:effectLst/>
                          <a:latin typeface="等线" panose="02010600030101010101" pitchFamily="2" charset="-122"/>
                          <a:ea typeface="等线" panose="02010600030101010101" pitchFamily="2" charset="-122"/>
                        </a:rPr>
                        <a:t>1</a:t>
                      </a:r>
                      <a:r>
                        <a:rPr lang="zh-CN" altLang="en-US" sz="700" b="0" i="0" u="none" strike="noStrike">
                          <a:solidFill>
                            <a:srgbClr val="000000"/>
                          </a:solidFill>
                          <a:effectLst/>
                          <a:latin typeface="等线" panose="02010600030101010101" pitchFamily="2" charset="-122"/>
                          <a:ea typeface="等线" panose="02010600030101010101" pitchFamily="2" charset="-122"/>
                        </a:rPr>
                        <a:t>岁儿童白喉、破伤风类毒素和百日咳免疫接种率（</a:t>
                      </a:r>
                      <a:r>
                        <a:rPr lang="en-US" altLang="zh-CN" sz="700" b="0" i="0" u="none" strike="noStrike">
                          <a:solidFill>
                            <a:srgbClr val="000000"/>
                          </a:solidFill>
                          <a:effectLst/>
                          <a:latin typeface="等线" panose="02010600030101010101" pitchFamily="2" charset="-122"/>
                          <a:ea typeface="等线" panose="02010600030101010101" pitchFamily="2" charset="-122"/>
                        </a:rPr>
                        <a:t>%</a:t>
                      </a:r>
                      <a:r>
                        <a:rPr lang="zh-CN" altLang="en-US" sz="700" b="0" i="0" u="none" strike="noStrike">
                          <a:solidFill>
                            <a:srgbClr val="000000"/>
                          </a:solidFill>
                          <a:effectLst/>
                          <a:latin typeface="等线" panose="02010600030101010101" pitchFamily="2" charset="-122"/>
                          <a:ea typeface="等线" panose="02010600030101010101" pitchFamily="2" charset="-122"/>
                        </a:rPr>
                        <a:t>）</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每千名活产婴儿死于艾滋病毒</a:t>
                      </a:r>
                      <a:r>
                        <a:rPr lang="en-US" altLang="zh-CN" sz="700" b="0" i="0" u="none" strike="noStrike">
                          <a:solidFill>
                            <a:srgbClr val="000000"/>
                          </a:solidFill>
                          <a:effectLst/>
                          <a:latin typeface="等线" panose="02010600030101010101" pitchFamily="2" charset="-122"/>
                          <a:ea typeface="等线" panose="02010600030101010101" pitchFamily="2" charset="-122"/>
                        </a:rPr>
                        <a:t>/</a:t>
                      </a:r>
                      <a:r>
                        <a:rPr lang="zh-CN" altLang="en-US" sz="700" b="0" i="0" u="none" strike="noStrike">
                          <a:solidFill>
                            <a:srgbClr val="000000"/>
                          </a:solidFill>
                          <a:effectLst/>
                          <a:latin typeface="等线" panose="02010600030101010101" pitchFamily="2" charset="-122"/>
                          <a:ea typeface="等线" panose="02010600030101010101" pitchFamily="2" charset="-122"/>
                        </a:rPr>
                        <a:t>艾滋病（</a:t>
                      </a:r>
                      <a:r>
                        <a:rPr lang="en-US" altLang="zh-CN" sz="700" b="0" i="0" u="none" strike="noStrike">
                          <a:solidFill>
                            <a:srgbClr val="000000"/>
                          </a:solidFill>
                          <a:effectLst/>
                          <a:latin typeface="等线" panose="02010600030101010101" pitchFamily="2" charset="-122"/>
                          <a:ea typeface="等线" panose="02010600030101010101" pitchFamily="2" charset="-122"/>
                        </a:rPr>
                        <a:t>0-4</a:t>
                      </a:r>
                      <a:r>
                        <a:rPr lang="zh-CN" altLang="en-US" sz="700" b="0" i="0" u="none" strike="noStrike">
                          <a:solidFill>
                            <a:srgbClr val="000000"/>
                          </a:solidFill>
                          <a:effectLst/>
                          <a:latin typeface="等线" panose="02010600030101010101" pitchFamily="2" charset="-122"/>
                          <a:ea typeface="等线" panose="02010600030101010101" pitchFamily="2" charset="-122"/>
                        </a:rPr>
                        <a:t>岁）</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人均国内生产总值（美元）</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人口（十万）</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700" b="0" i="0" u="none" strike="noStrike">
                          <a:solidFill>
                            <a:srgbClr val="000000"/>
                          </a:solidFill>
                          <a:effectLst/>
                          <a:latin typeface="等线" panose="02010600030101010101" pitchFamily="2" charset="-122"/>
                          <a:ea typeface="等线" panose="02010600030101010101" pitchFamily="2" charset="-122"/>
                        </a:rPr>
                        <a:t>10</a:t>
                      </a:r>
                      <a:r>
                        <a:rPr lang="zh-CN" altLang="en-US" sz="700" b="0" i="0" u="none" strike="noStrike">
                          <a:solidFill>
                            <a:srgbClr val="000000"/>
                          </a:solidFill>
                          <a:effectLst/>
                          <a:latin typeface="等线" panose="02010600030101010101" pitchFamily="2" charset="-122"/>
                          <a:ea typeface="等线" panose="02010600030101010101" pitchFamily="2" charset="-122"/>
                        </a:rPr>
                        <a:t>至</a:t>
                      </a:r>
                      <a:r>
                        <a:rPr lang="en-US" altLang="zh-CN" sz="700" b="0" i="0" u="none" strike="noStrike">
                          <a:solidFill>
                            <a:srgbClr val="000000"/>
                          </a:solidFill>
                          <a:effectLst/>
                          <a:latin typeface="等线" panose="02010600030101010101" pitchFamily="2" charset="-122"/>
                          <a:ea typeface="等线" panose="02010600030101010101" pitchFamily="2" charset="-122"/>
                        </a:rPr>
                        <a:t>19</a:t>
                      </a:r>
                      <a:r>
                        <a:rPr lang="zh-CN" altLang="en-US" sz="700" b="0" i="0" u="none" strike="noStrike">
                          <a:solidFill>
                            <a:srgbClr val="000000"/>
                          </a:solidFill>
                          <a:effectLst/>
                          <a:latin typeface="等线" panose="02010600030101010101" pitchFamily="2" charset="-122"/>
                          <a:ea typeface="等线" panose="02010600030101010101" pitchFamily="2" charset="-122"/>
                        </a:rPr>
                        <a:t>岁儿童和青少年的消瘦流行率</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altLang="zh-CN" sz="700" b="0" i="0" u="none" strike="noStrike">
                          <a:solidFill>
                            <a:srgbClr val="000000"/>
                          </a:solidFill>
                          <a:effectLst/>
                          <a:latin typeface="等线" panose="02010600030101010101" pitchFamily="2" charset="-122"/>
                          <a:ea typeface="等线" panose="02010600030101010101" pitchFamily="2" charset="-122"/>
                        </a:rPr>
                        <a:t>5</a:t>
                      </a:r>
                      <a:r>
                        <a:rPr lang="zh-CN" altLang="en-US" sz="700" b="0" i="0" u="none" strike="noStrike">
                          <a:solidFill>
                            <a:srgbClr val="000000"/>
                          </a:solidFill>
                          <a:effectLst/>
                          <a:latin typeface="等线" panose="02010600030101010101" pitchFamily="2" charset="-122"/>
                          <a:ea typeface="等线" panose="02010600030101010101" pitchFamily="2" charset="-122"/>
                        </a:rPr>
                        <a:t>至</a:t>
                      </a:r>
                      <a:r>
                        <a:rPr lang="en-US" altLang="zh-CN" sz="700" b="0" i="0" u="none" strike="noStrike">
                          <a:solidFill>
                            <a:srgbClr val="000000"/>
                          </a:solidFill>
                          <a:effectLst/>
                          <a:latin typeface="等线" panose="02010600030101010101" pitchFamily="2" charset="-122"/>
                          <a:ea typeface="等线" panose="02010600030101010101" pitchFamily="2" charset="-122"/>
                        </a:rPr>
                        <a:t>9</a:t>
                      </a:r>
                      <a:r>
                        <a:rPr lang="zh-CN" altLang="en-US" sz="700" b="0" i="0" u="none" strike="noStrike">
                          <a:solidFill>
                            <a:srgbClr val="000000"/>
                          </a:solidFill>
                          <a:effectLst/>
                          <a:latin typeface="等线" panose="02010600030101010101" pitchFamily="2" charset="-122"/>
                          <a:ea typeface="等线" panose="02010600030101010101" pitchFamily="2" charset="-122"/>
                        </a:rPr>
                        <a:t>岁儿童中的消瘦流行率</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受教育年限</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zh-CN" altLang="en-US" sz="700" b="0" i="0" u="none" strike="noStrike">
                          <a:solidFill>
                            <a:srgbClr val="000000"/>
                          </a:solidFill>
                          <a:effectLst/>
                          <a:latin typeface="等线" panose="02010600030101010101" pitchFamily="2" charset="-122"/>
                          <a:ea typeface="等线" panose="02010600030101010101" pitchFamily="2" charset="-122"/>
                        </a:rPr>
                        <a:t>预期寿命</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45641479"/>
                  </a:ext>
                </a:extLst>
              </a:tr>
              <a:tr h="481117">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Economy_status_Developed</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Infant_deaths</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Under_five_deaths</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Adult_mortality</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Alcohol_consumption</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Hepatitis_B</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Measles</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BMI</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Polio</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Diphtheria</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Incidents_HIV</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GDP_per_capita</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Population_mln</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Thinness_ten_nineteen_years</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Thinness_five_nine_years</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a:solidFill>
                            <a:srgbClr val="000000"/>
                          </a:solidFill>
                          <a:effectLst/>
                          <a:latin typeface="等线" panose="02010600030101010101" pitchFamily="2" charset="-122"/>
                          <a:ea typeface="等线" panose="02010600030101010101" pitchFamily="2" charset="-122"/>
                        </a:rPr>
                        <a:t>Schooling</a:t>
                      </a: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700" b="0" i="0" u="none" strike="noStrike" dirty="0" err="1">
                          <a:solidFill>
                            <a:srgbClr val="000000"/>
                          </a:solidFill>
                          <a:effectLst/>
                          <a:latin typeface="等线" panose="02010600030101010101" pitchFamily="2" charset="-122"/>
                          <a:ea typeface="等线" panose="02010600030101010101" pitchFamily="2" charset="-122"/>
                        </a:rPr>
                        <a:t>Life_expectancy</a:t>
                      </a:r>
                      <a:endParaRPr lang="en-US" sz="700" b="0" i="0" u="none" strike="noStrike" dirty="0">
                        <a:solidFill>
                          <a:srgbClr val="000000"/>
                        </a:solidFill>
                        <a:effectLst/>
                        <a:latin typeface="等线" panose="02010600030101010101" pitchFamily="2" charset="-122"/>
                        <a:ea typeface="等线" panose="02010600030101010101" pitchFamily="2" charset="-122"/>
                      </a:endParaRPr>
                    </a:p>
                  </a:txBody>
                  <a:tcPr marL="6443" marR="6443" marT="644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8605425"/>
                  </a:ext>
                </a:extLst>
              </a:tr>
            </a:tbl>
          </a:graphicData>
        </a:graphic>
      </p:graphicFrame>
    </p:spTree>
    <p:extLst>
      <p:ext uri="{BB962C8B-B14F-4D97-AF65-F5344CB8AC3E}">
        <p14:creationId xmlns:p14="http://schemas.microsoft.com/office/powerpoint/2010/main" val="94123124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par>
                                <p:cTn id="13" presetID="21" presetClass="entr" presetSubtype="1"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2000"/>
                                        <p:tgtEl>
                                          <p:spTgt spid="7"/>
                                        </p:tgtEl>
                                      </p:cBhvr>
                                    </p:animEffect>
                                  </p:childTnLst>
                                </p:cTn>
                              </p:par>
                              <p:par>
                                <p:cTn id="16" presetID="14" presetClass="entr" presetSubtype="1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par>
                                <p:cTn id="19" presetID="26" presetClass="emph" presetSubtype="0" fill="hold" nodeType="withEffect">
                                  <p:stCondLst>
                                    <p:cond delay="0"/>
                                  </p:stCondLst>
                                  <p:childTnLst>
                                    <p:animEffect transition="out" filter="fade">
                                      <p:cBhvr>
                                        <p:cTn id="20" dur="500" tmFilter="0, 0; .2, .5; .8, .5; 1, 0"/>
                                        <p:tgtEl>
                                          <p:spTgt spid="2"/>
                                        </p:tgtEl>
                                      </p:cBhvr>
                                    </p:animEffect>
                                    <p:animScale>
                                      <p:cBhvr>
                                        <p:cTn id="21"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p:pic>
      <p:sp>
        <p:nvSpPr>
          <p:cNvPr id="11" name="Rectangle 10"/>
          <p:cNvSpPr/>
          <p:nvPr/>
        </p:nvSpPr>
        <p:spPr>
          <a:xfrm>
            <a:off x="0" y="0"/>
            <a:ext cx="9144000" cy="5143499"/>
          </a:xfrm>
          <a:prstGeom prst="rect">
            <a:avLst/>
          </a:prstGeom>
          <a:solidFill>
            <a:schemeClr val="tx1">
              <a:lumMod val="85000"/>
              <a:lumOff val="1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en-US" dirty="0">
              <a:latin typeface="Arial"/>
              <a:ea typeface="微软雅黑"/>
              <a:sym typeface="Arial"/>
            </a:endParaRPr>
          </a:p>
        </p:txBody>
      </p:sp>
      <p:sp>
        <p:nvSpPr>
          <p:cNvPr id="28" name="Shape 34"/>
          <p:cNvSpPr/>
          <p:nvPr/>
        </p:nvSpPr>
        <p:spPr>
          <a:xfrm>
            <a:off x="3815607" y="2053997"/>
            <a:ext cx="3232217" cy="1229821"/>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gradFill flip="none" rotWithShape="1">
            <a:gsLst>
              <a:gs pos="92000">
                <a:schemeClr val="accent3">
                  <a:lumMod val="50000"/>
                  <a:alpha val="0"/>
                </a:schemeClr>
              </a:gs>
              <a:gs pos="0">
                <a:schemeClr val="accent3">
                  <a:alpha val="85000"/>
                </a:schemeClr>
              </a:gs>
            </a:gsLst>
            <a:path path="circle">
              <a:fillToRect l="100000" t="100000"/>
            </a:path>
            <a:tileRect r="-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30" name="Shape 37"/>
          <p:cNvSpPr/>
          <p:nvPr/>
        </p:nvSpPr>
        <p:spPr>
          <a:xfrm>
            <a:off x="6034643" y="2609412"/>
            <a:ext cx="1483757" cy="564553"/>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gradFill flip="none" rotWithShape="1">
            <a:gsLst>
              <a:gs pos="86000">
                <a:schemeClr val="bg1">
                  <a:alpha val="0"/>
                </a:schemeClr>
              </a:gs>
              <a:gs pos="0">
                <a:schemeClr val="accent4">
                  <a:alpha val="85000"/>
                </a:schemeClr>
              </a:gs>
            </a:gsLst>
            <a:path path="circle">
              <a:fillToRect l="100000" t="100000"/>
            </a:path>
            <a:tileRect r="-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32" name="Shape 35"/>
          <p:cNvSpPr/>
          <p:nvPr/>
        </p:nvSpPr>
        <p:spPr>
          <a:xfrm>
            <a:off x="6406418" y="1830045"/>
            <a:ext cx="1645547" cy="748001"/>
          </a:xfrm>
          <a:custGeom>
            <a:avLst/>
            <a:gdLst/>
            <a:ahLst/>
            <a:cxnLst>
              <a:cxn ang="0">
                <a:pos x="wd2" y="hd2"/>
              </a:cxn>
              <a:cxn ang="5400000">
                <a:pos x="wd2" y="hd2"/>
              </a:cxn>
              <a:cxn ang="10800000">
                <a:pos x="wd2" y="hd2"/>
              </a:cxn>
              <a:cxn ang="16200000">
                <a:pos x="wd2" y="hd2"/>
              </a:cxn>
            </a:cxnLst>
            <a:rect l="0" t="0" r="r" b="b"/>
            <a:pathLst>
              <a:path w="21600" h="19570" extrusionOk="0">
                <a:moveTo>
                  <a:pt x="0" y="5045"/>
                </a:moveTo>
                <a:cubicBezTo>
                  <a:pt x="1232" y="3667"/>
                  <a:pt x="2513" y="2523"/>
                  <a:pt x="3826" y="1616"/>
                </a:cubicBezTo>
                <a:cubicBezTo>
                  <a:pt x="5222" y="650"/>
                  <a:pt x="6687" y="-71"/>
                  <a:pt x="8195" y="5"/>
                </a:cubicBezTo>
                <a:cubicBezTo>
                  <a:pt x="9819" y="88"/>
                  <a:pt x="11388" y="1108"/>
                  <a:pt x="12794" y="2726"/>
                </a:cubicBezTo>
                <a:cubicBezTo>
                  <a:pt x="13644" y="3704"/>
                  <a:pt x="14426" y="4892"/>
                  <a:pt x="15233" y="6004"/>
                </a:cubicBezTo>
                <a:cubicBezTo>
                  <a:pt x="16176" y="7303"/>
                  <a:pt x="17154" y="8497"/>
                  <a:pt x="18210" y="9355"/>
                </a:cubicBezTo>
                <a:cubicBezTo>
                  <a:pt x="19287" y="10231"/>
                  <a:pt x="20432" y="10747"/>
                  <a:pt x="21600" y="10877"/>
                </a:cubicBezTo>
                <a:cubicBezTo>
                  <a:pt x="20016" y="18165"/>
                  <a:pt x="15774" y="21529"/>
                  <a:pt x="12111" y="18400"/>
                </a:cubicBezTo>
                <a:cubicBezTo>
                  <a:pt x="10487" y="17012"/>
                  <a:pt x="9233" y="14418"/>
                  <a:pt x="7811" y="12341"/>
                </a:cubicBezTo>
                <a:cubicBezTo>
                  <a:pt x="6734" y="10768"/>
                  <a:pt x="5557" y="9492"/>
                  <a:pt x="4347" y="8366"/>
                </a:cubicBezTo>
                <a:cubicBezTo>
                  <a:pt x="2939" y="7055"/>
                  <a:pt x="1487" y="5946"/>
                  <a:pt x="0" y="5045"/>
                </a:cubicBezTo>
                <a:close/>
              </a:path>
            </a:pathLst>
          </a:custGeom>
          <a:gradFill flip="none" rotWithShape="1">
            <a:gsLst>
              <a:gs pos="95000">
                <a:schemeClr val="accent3">
                  <a:alpha val="0"/>
                </a:schemeClr>
              </a:gs>
              <a:gs pos="0">
                <a:schemeClr val="accent3">
                  <a:alpha val="85000"/>
                </a:schemeClr>
              </a:gs>
            </a:gsLst>
            <a:path path="circle">
              <a:fillToRect l="100000" t="100000"/>
            </a:path>
            <a:tileRect r="-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15" name="Shape 34"/>
          <p:cNvSpPr/>
          <p:nvPr/>
        </p:nvSpPr>
        <p:spPr>
          <a:xfrm>
            <a:off x="2651403" y="1524000"/>
            <a:ext cx="3241398" cy="1010518"/>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gradFill flip="none" rotWithShape="1">
            <a:gsLst>
              <a:gs pos="100000">
                <a:schemeClr val="accent6">
                  <a:lumMod val="75000"/>
                  <a:alpha val="27000"/>
                </a:schemeClr>
              </a:gs>
              <a:gs pos="0">
                <a:schemeClr val="accent5">
                  <a:alpha val="85000"/>
                </a:schemeClr>
              </a:gs>
            </a:gsLst>
            <a:path path="circle">
              <a:fillToRect l="100000" t="100000"/>
            </a:path>
            <a:tileRect r="-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29" name="Shape 36"/>
          <p:cNvSpPr/>
          <p:nvPr/>
        </p:nvSpPr>
        <p:spPr>
          <a:xfrm rot="962435">
            <a:off x="7432255" y="2554163"/>
            <a:ext cx="1037677" cy="394825"/>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gradFill flip="none" rotWithShape="1">
            <a:gsLst>
              <a:gs pos="0">
                <a:schemeClr val="accent2">
                  <a:lumMod val="50000"/>
                  <a:alpha val="0"/>
                </a:schemeClr>
              </a:gs>
              <a:gs pos="100000">
                <a:schemeClr val="accent2">
                  <a:alpha val="85000"/>
                </a:schemeClr>
              </a:gs>
            </a:gsLst>
            <a:path path="circle">
              <a:fillToRect t="100000" r="100000"/>
            </a:path>
            <a:tileRect l="-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12" name="Slide Number Placeholder 5"/>
          <p:cNvSpPr txBox="1"/>
          <p:nvPr/>
        </p:nvSpPr>
        <p:spPr>
          <a:xfrm>
            <a:off x="1189355" y="1910080"/>
            <a:ext cx="4262755" cy="1230630"/>
          </a:xfrm>
          <a:prstGeom prst="rect">
            <a:avLst/>
          </a:prstGeom>
          <a:effectLst>
            <a:outerShdw blurRad="50800" dist="38100" dir="5400000" algn="t" rotWithShape="0">
              <a:prstClr val="black">
                <a:alpha val="40000"/>
              </a:prstClr>
            </a:outerShdw>
          </a:effectLst>
        </p:spPr>
        <p:txBody>
          <a:bodyPr vert="horz" wrap="square" lIns="0" tIns="0" rIns="0" bIns="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800">
              <a:defRPr/>
            </a:pPr>
            <a:r>
              <a:rPr lang="zh-CN" altLang="en-US" sz="80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rPr>
              <a:t>谢谢观看</a:t>
            </a:r>
          </a:p>
        </p:txBody>
      </p:sp>
      <p:sp>
        <p:nvSpPr>
          <p:cNvPr id="26" name="Slide Number Placeholder 5"/>
          <p:cNvSpPr txBox="1"/>
          <p:nvPr/>
        </p:nvSpPr>
        <p:spPr>
          <a:xfrm>
            <a:off x="1189589" y="3008577"/>
            <a:ext cx="2692748" cy="261610"/>
          </a:xfrm>
          <a:prstGeom prst="rect">
            <a:avLst/>
          </a:prstGeom>
        </p:spPr>
        <p:txBody>
          <a:bodyPr vert="horz" wrap="square" lIns="0" tIns="45720" rIns="0" bIns="45720" rtlCol="0" anchor="ctr">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r>
              <a:rPr lang="en-US" sz="1100" dirty="0">
                <a:solidFill>
                  <a:schemeClr val="accent3">
                    <a:alpha val="70000"/>
                  </a:schemeClr>
                </a:solidFill>
                <a:latin typeface="Arial"/>
                <a:ea typeface="微软雅黑"/>
                <a:cs typeface="Lato Regular" panose="020F0502020204030203"/>
                <a:sym typeface="Arial"/>
              </a:rPr>
              <a:t>THANKS FOR WATCHING</a:t>
            </a:r>
          </a:p>
        </p:txBody>
      </p:sp>
    </p:spTree>
  </p:cSld>
  <p:clrMapOvr>
    <a:masterClrMapping/>
  </p:clrMapOvr>
  <p:transition>
    <p:random/>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900" decel="100000" fill="hold"/>
                                            <p:tgtEl>
                                              <p:spTgt spid="1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1" presetID="2" presetClass="entr" presetSubtype="2" fill="hold" grpId="0" nodeType="withEffect" p14:presetBounceEnd="59000">
                                      <p:stCondLst>
                                        <p:cond delay="1000"/>
                                      </p:stCondLst>
                                      <p:childTnLst>
                                        <p:set>
                                          <p:cBhvr>
                                            <p:cTn id="12" dur="1" fill="hold">
                                              <p:stCondLst>
                                                <p:cond delay="0"/>
                                              </p:stCondLst>
                                            </p:cTn>
                                            <p:tgtEl>
                                              <p:spTgt spid="26"/>
                                            </p:tgtEl>
                                            <p:attrNameLst>
                                              <p:attrName>style.visibility</p:attrName>
                                            </p:attrNameLst>
                                          </p:cBhvr>
                                          <p:to>
                                            <p:strVal val="visible"/>
                                          </p:to>
                                        </p:set>
                                        <p:anim calcmode="lin" valueType="num" p14:bounceEnd="59000">
                                          <p:cBhvr additive="base">
                                            <p:cTn id="13" dur="1250" fill="hold"/>
                                            <p:tgtEl>
                                              <p:spTgt spid="26"/>
                                            </p:tgtEl>
                                            <p:attrNameLst>
                                              <p:attrName>ppt_x</p:attrName>
                                            </p:attrNameLst>
                                          </p:cBhvr>
                                          <p:tavLst>
                                            <p:tav tm="0">
                                              <p:val>
                                                <p:strVal val="1+#ppt_w/2"/>
                                              </p:val>
                                            </p:tav>
                                            <p:tav tm="100000">
                                              <p:val>
                                                <p:strVal val="#ppt_x"/>
                                              </p:val>
                                            </p:tav>
                                          </p:tavLst>
                                        </p:anim>
                                        <p:anim calcmode="lin" valueType="num" p14:bounceEnd="59000">
                                          <p:cBhvr additive="base">
                                            <p:cTn id="14" dur="1250" fill="hold"/>
                                            <p:tgtEl>
                                              <p:spTgt spid="26"/>
                                            </p:tgtEl>
                                            <p:attrNameLst>
                                              <p:attrName>ppt_y</p:attrName>
                                            </p:attrNameLst>
                                          </p:cBhvr>
                                          <p:tavLst>
                                            <p:tav tm="0">
                                              <p:val>
                                                <p:strVal val="#ppt_y"/>
                                              </p:val>
                                            </p:tav>
                                            <p:tav tm="100000">
                                              <p:val>
                                                <p:strVal val="#ppt_y"/>
                                              </p:val>
                                            </p:tav>
                                          </p:tavLst>
                                        </p:anim>
                                      </p:childTnLst>
                                    </p:cTn>
                                  </p:par>
                                  <p:par>
                                    <p:cTn id="15" presetID="22" presetClass="entr" presetSubtype="2" fill="hold" grpId="0" nodeType="withEffect">
                                      <p:stCondLst>
                                        <p:cond delay="1000"/>
                                      </p:stCondLst>
                                      <p:childTnLst>
                                        <p:set>
                                          <p:cBhvr>
                                            <p:cTn id="16" dur="1" fill="hold">
                                              <p:stCondLst>
                                                <p:cond delay="0"/>
                                              </p:stCondLst>
                                            </p:cTn>
                                            <p:tgtEl>
                                              <p:spTgt spid="29"/>
                                            </p:tgtEl>
                                            <p:attrNameLst>
                                              <p:attrName>style.visibility</p:attrName>
                                            </p:attrNameLst>
                                          </p:cBhvr>
                                          <p:to>
                                            <p:strVal val="visible"/>
                                          </p:to>
                                        </p:set>
                                        <p:animEffect transition="in" filter="wipe(right)">
                                          <p:cBhvr>
                                            <p:cTn id="17" dur="500"/>
                                            <p:tgtEl>
                                              <p:spTgt spid="29"/>
                                            </p:tgtEl>
                                          </p:cBhvr>
                                        </p:animEffect>
                                      </p:childTnLst>
                                    </p:cTn>
                                  </p:par>
                                  <p:par>
                                    <p:cTn id="18" presetID="22" presetClass="entr" presetSubtype="2" fill="hold" grpId="0" nodeType="withEffect">
                                      <p:stCondLst>
                                        <p:cond delay="1200"/>
                                      </p:stCondLst>
                                      <p:childTnLst>
                                        <p:set>
                                          <p:cBhvr>
                                            <p:cTn id="19" dur="1" fill="hold">
                                              <p:stCondLst>
                                                <p:cond delay="0"/>
                                              </p:stCondLst>
                                            </p:cTn>
                                            <p:tgtEl>
                                              <p:spTgt spid="32"/>
                                            </p:tgtEl>
                                            <p:attrNameLst>
                                              <p:attrName>style.visibility</p:attrName>
                                            </p:attrNameLst>
                                          </p:cBhvr>
                                          <p:to>
                                            <p:strVal val="visible"/>
                                          </p:to>
                                        </p:set>
                                        <p:animEffect transition="in" filter="wipe(right)">
                                          <p:cBhvr>
                                            <p:cTn id="20" dur="500"/>
                                            <p:tgtEl>
                                              <p:spTgt spid="32"/>
                                            </p:tgtEl>
                                          </p:cBhvr>
                                        </p:animEffect>
                                      </p:childTnLst>
                                    </p:cTn>
                                  </p:par>
                                  <p:par>
                                    <p:cTn id="21" presetID="22" presetClass="entr" presetSubtype="2" fill="hold" grpId="0" nodeType="withEffect">
                                      <p:stCondLst>
                                        <p:cond delay="1300"/>
                                      </p:stCondLst>
                                      <p:childTnLst>
                                        <p:set>
                                          <p:cBhvr>
                                            <p:cTn id="22" dur="1" fill="hold">
                                              <p:stCondLst>
                                                <p:cond delay="0"/>
                                              </p:stCondLst>
                                            </p:cTn>
                                            <p:tgtEl>
                                              <p:spTgt spid="30"/>
                                            </p:tgtEl>
                                            <p:attrNameLst>
                                              <p:attrName>style.visibility</p:attrName>
                                            </p:attrNameLst>
                                          </p:cBhvr>
                                          <p:to>
                                            <p:strVal val="visible"/>
                                          </p:to>
                                        </p:set>
                                        <p:animEffect transition="in" filter="wipe(right)">
                                          <p:cBhvr>
                                            <p:cTn id="23" dur="500"/>
                                            <p:tgtEl>
                                              <p:spTgt spid="30"/>
                                            </p:tgtEl>
                                          </p:cBhvr>
                                        </p:animEffect>
                                      </p:childTnLst>
                                    </p:cTn>
                                  </p:par>
                                  <p:par>
                                    <p:cTn id="24" presetID="22" presetClass="entr" presetSubtype="2" fill="hold" grpId="0" nodeType="withEffect">
                                      <p:stCondLst>
                                        <p:cond delay="1400"/>
                                      </p:stCondLst>
                                      <p:childTnLst>
                                        <p:set>
                                          <p:cBhvr>
                                            <p:cTn id="25" dur="1" fill="hold">
                                              <p:stCondLst>
                                                <p:cond delay="0"/>
                                              </p:stCondLst>
                                            </p:cTn>
                                            <p:tgtEl>
                                              <p:spTgt spid="28"/>
                                            </p:tgtEl>
                                            <p:attrNameLst>
                                              <p:attrName>style.visibility</p:attrName>
                                            </p:attrNameLst>
                                          </p:cBhvr>
                                          <p:to>
                                            <p:strVal val="visible"/>
                                          </p:to>
                                        </p:set>
                                        <p:animEffect transition="in" filter="wipe(right)">
                                          <p:cBhvr>
                                            <p:cTn id="26" dur="500"/>
                                            <p:tgtEl>
                                              <p:spTgt spid="28"/>
                                            </p:tgtEl>
                                          </p:cBhvr>
                                        </p:animEffect>
                                      </p:childTnLst>
                                    </p:cTn>
                                  </p:par>
                                  <p:par>
                                    <p:cTn id="27" presetID="22" presetClass="entr" presetSubtype="2" fill="hold" grpId="0" nodeType="withEffect">
                                      <p:stCondLst>
                                        <p:cond delay="1500"/>
                                      </p:stCondLst>
                                      <p:childTnLst>
                                        <p:set>
                                          <p:cBhvr>
                                            <p:cTn id="28" dur="1" fill="hold">
                                              <p:stCondLst>
                                                <p:cond delay="0"/>
                                              </p:stCondLst>
                                            </p:cTn>
                                            <p:tgtEl>
                                              <p:spTgt spid="15"/>
                                            </p:tgtEl>
                                            <p:attrNameLst>
                                              <p:attrName>style.visibility</p:attrName>
                                            </p:attrNameLst>
                                          </p:cBhvr>
                                          <p:to>
                                            <p:strVal val="visible"/>
                                          </p:to>
                                        </p:set>
                                        <p:animEffect transition="in" filter="wipe(right)">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P spid="15" grpId="0" animBg="1"/>
          <p:bldP spid="29" grpId="0" animBg="1"/>
          <p:bldP spid="12" grpId="0" bldLvl="0" animBg="1"/>
          <p:bldP spid="2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25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1250" fill="hold"/>
                                            <p:tgtEl>
                                              <p:spTgt spid="21"/>
                                            </p:tgtEl>
                                            <p:attrNameLst>
                                              <p:attrName>ppt_x</p:attrName>
                                            </p:attrNameLst>
                                          </p:cBhvr>
                                          <p:tavLst>
                                            <p:tav tm="0">
                                              <p:val>
                                                <p:strVal val="1+#ppt_w/2"/>
                                              </p:val>
                                            </p:tav>
                                            <p:tav tm="100000">
                                              <p:val>
                                                <p:strVal val="#ppt_x"/>
                                              </p:val>
                                            </p:tav>
                                          </p:tavLst>
                                        </p:anim>
                                        <p:anim calcmode="lin" valueType="num">
                                          <p:cBhvr additive="base">
                                            <p:cTn id="8" dur="1250" fill="hold"/>
                                            <p:tgtEl>
                                              <p:spTgt spid="21"/>
                                            </p:tgtEl>
                                            <p:attrNameLst>
                                              <p:attrName>ppt_y</p:attrName>
                                            </p:attrNameLst>
                                          </p:cBhvr>
                                          <p:tavLst>
                                            <p:tav tm="0">
                                              <p:val>
                                                <p:strVal val="#ppt_y"/>
                                              </p:val>
                                            </p:tav>
                                            <p:tav tm="100000">
                                              <p:val>
                                                <p:strVal val="#ppt_y"/>
                                              </p:val>
                                            </p:tav>
                                          </p:tavLst>
                                        </p:anim>
                                      </p:childTnLst>
                                    </p:cTn>
                                  </p:par>
                                  <p:par>
                                    <p:cTn id="9" presetID="37" presetClass="entr" presetSubtype="0" fill="hold" grpId="0" nodeType="withEffect">
                                      <p:stCondLst>
                                        <p:cond delay="25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900" decel="100000" fill="hold"/>
                                            <p:tgtEl>
                                              <p:spTgt spid="12"/>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par>
                                    <p:cTn id="15" presetID="2" presetClass="entr" presetSubtype="2" fill="hold" grpId="0" nodeType="withEffect">
                                      <p:stCondLst>
                                        <p:cond delay="100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1250" fill="hold"/>
                                            <p:tgtEl>
                                              <p:spTgt spid="26"/>
                                            </p:tgtEl>
                                            <p:attrNameLst>
                                              <p:attrName>ppt_x</p:attrName>
                                            </p:attrNameLst>
                                          </p:cBhvr>
                                          <p:tavLst>
                                            <p:tav tm="0">
                                              <p:val>
                                                <p:strVal val="1+#ppt_w/2"/>
                                              </p:val>
                                            </p:tav>
                                            <p:tav tm="100000">
                                              <p:val>
                                                <p:strVal val="#ppt_x"/>
                                              </p:val>
                                            </p:tav>
                                          </p:tavLst>
                                        </p:anim>
                                        <p:anim calcmode="lin" valueType="num">
                                          <p:cBhvr additive="base">
                                            <p:cTn id="18" dur="1250" fill="hold"/>
                                            <p:tgtEl>
                                              <p:spTgt spid="26"/>
                                            </p:tgtEl>
                                            <p:attrNameLst>
                                              <p:attrName>ppt_y</p:attrName>
                                            </p:attrNameLst>
                                          </p:cBhvr>
                                          <p:tavLst>
                                            <p:tav tm="0">
                                              <p:val>
                                                <p:strVal val="#ppt_y"/>
                                              </p:val>
                                            </p:tav>
                                            <p:tav tm="100000">
                                              <p:val>
                                                <p:strVal val="#ppt_y"/>
                                              </p:val>
                                            </p:tav>
                                          </p:tavLst>
                                        </p:anim>
                                      </p:childTnLst>
                                    </p:cTn>
                                  </p:par>
                                  <p:par>
                                    <p:cTn id="19" presetID="22" presetClass="entr" presetSubtype="2" fill="hold" grpId="0" nodeType="withEffect">
                                      <p:stCondLst>
                                        <p:cond delay="1000"/>
                                      </p:stCondLst>
                                      <p:childTnLst>
                                        <p:set>
                                          <p:cBhvr>
                                            <p:cTn id="20" dur="1" fill="hold">
                                              <p:stCondLst>
                                                <p:cond delay="0"/>
                                              </p:stCondLst>
                                            </p:cTn>
                                            <p:tgtEl>
                                              <p:spTgt spid="29"/>
                                            </p:tgtEl>
                                            <p:attrNameLst>
                                              <p:attrName>style.visibility</p:attrName>
                                            </p:attrNameLst>
                                          </p:cBhvr>
                                          <p:to>
                                            <p:strVal val="visible"/>
                                          </p:to>
                                        </p:set>
                                        <p:animEffect transition="in" filter="wipe(right)">
                                          <p:cBhvr>
                                            <p:cTn id="21" dur="500"/>
                                            <p:tgtEl>
                                              <p:spTgt spid="29"/>
                                            </p:tgtEl>
                                          </p:cBhvr>
                                        </p:animEffect>
                                      </p:childTnLst>
                                    </p:cTn>
                                  </p:par>
                                  <p:par>
                                    <p:cTn id="22" presetID="22" presetClass="entr" presetSubtype="2" fill="hold" grpId="0" nodeType="withEffect">
                                      <p:stCondLst>
                                        <p:cond delay="1200"/>
                                      </p:stCondLst>
                                      <p:childTnLst>
                                        <p:set>
                                          <p:cBhvr>
                                            <p:cTn id="23" dur="1" fill="hold">
                                              <p:stCondLst>
                                                <p:cond delay="0"/>
                                              </p:stCondLst>
                                            </p:cTn>
                                            <p:tgtEl>
                                              <p:spTgt spid="32"/>
                                            </p:tgtEl>
                                            <p:attrNameLst>
                                              <p:attrName>style.visibility</p:attrName>
                                            </p:attrNameLst>
                                          </p:cBhvr>
                                          <p:to>
                                            <p:strVal val="visible"/>
                                          </p:to>
                                        </p:set>
                                        <p:animEffect transition="in" filter="wipe(right)">
                                          <p:cBhvr>
                                            <p:cTn id="24" dur="500"/>
                                            <p:tgtEl>
                                              <p:spTgt spid="32"/>
                                            </p:tgtEl>
                                          </p:cBhvr>
                                        </p:animEffect>
                                      </p:childTnLst>
                                    </p:cTn>
                                  </p:par>
                                  <p:par>
                                    <p:cTn id="25" presetID="22" presetClass="entr" presetSubtype="2" fill="hold" grpId="0" nodeType="withEffect">
                                      <p:stCondLst>
                                        <p:cond delay="1300"/>
                                      </p:stCondLst>
                                      <p:childTnLst>
                                        <p:set>
                                          <p:cBhvr>
                                            <p:cTn id="26" dur="1" fill="hold">
                                              <p:stCondLst>
                                                <p:cond delay="0"/>
                                              </p:stCondLst>
                                            </p:cTn>
                                            <p:tgtEl>
                                              <p:spTgt spid="30"/>
                                            </p:tgtEl>
                                            <p:attrNameLst>
                                              <p:attrName>style.visibility</p:attrName>
                                            </p:attrNameLst>
                                          </p:cBhvr>
                                          <p:to>
                                            <p:strVal val="visible"/>
                                          </p:to>
                                        </p:set>
                                        <p:animEffect transition="in" filter="wipe(right)">
                                          <p:cBhvr>
                                            <p:cTn id="27" dur="500"/>
                                            <p:tgtEl>
                                              <p:spTgt spid="30"/>
                                            </p:tgtEl>
                                          </p:cBhvr>
                                        </p:animEffect>
                                      </p:childTnLst>
                                    </p:cTn>
                                  </p:par>
                                  <p:par>
                                    <p:cTn id="28" presetID="22" presetClass="entr" presetSubtype="2" fill="hold" grpId="0" nodeType="withEffect">
                                      <p:stCondLst>
                                        <p:cond delay="1400"/>
                                      </p:stCondLst>
                                      <p:childTnLst>
                                        <p:set>
                                          <p:cBhvr>
                                            <p:cTn id="29" dur="1" fill="hold">
                                              <p:stCondLst>
                                                <p:cond delay="0"/>
                                              </p:stCondLst>
                                            </p:cTn>
                                            <p:tgtEl>
                                              <p:spTgt spid="28"/>
                                            </p:tgtEl>
                                            <p:attrNameLst>
                                              <p:attrName>style.visibility</p:attrName>
                                            </p:attrNameLst>
                                          </p:cBhvr>
                                          <p:to>
                                            <p:strVal val="visible"/>
                                          </p:to>
                                        </p:set>
                                        <p:animEffect transition="in" filter="wipe(right)">
                                          <p:cBhvr>
                                            <p:cTn id="30" dur="500"/>
                                            <p:tgtEl>
                                              <p:spTgt spid="28"/>
                                            </p:tgtEl>
                                          </p:cBhvr>
                                        </p:animEffect>
                                      </p:childTnLst>
                                    </p:cTn>
                                  </p:par>
                                  <p:par>
                                    <p:cTn id="31" presetID="22" presetClass="entr" presetSubtype="2" fill="hold" grpId="0" nodeType="withEffect">
                                      <p:stCondLst>
                                        <p:cond delay="1500"/>
                                      </p:stCondLst>
                                      <p:childTnLst>
                                        <p:set>
                                          <p:cBhvr>
                                            <p:cTn id="32" dur="1" fill="hold">
                                              <p:stCondLst>
                                                <p:cond delay="0"/>
                                              </p:stCondLst>
                                            </p:cTn>
                                            <p:tgtEl>
                                              <p:spTgt spid="15"/>
                                            </p:tgtEl>
                                            <p:attrNameLst>
                                              <p:attrName>style.visibility</p:attrName>
                                            </p:attrNameLst>
                                          </p:cBhvr>
                                          <p:to>
                                            <p:strVal val="visible"/>
                                          </p:to>
                                        </p:set>
                                        <p:animEffect transition="in" filter="wipe(right)">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P spid="15" grpId="0" animBg="1"/>
          <p:bldP spid="29" grpId="0" animBg="1"/>
          <p:bldP spid="21" grpId="0"/>
          <p:bldP spid="12" grpId="0" bldLvl="0" animBg="1"/>
          <p:bldP spid="26"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125454" cy="51435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a:extLst>
              <a:ext uri="{FF2B5EF4-FFF2-40B4-BE49-F238E27FC236}">
                <a16:creationId xmlns:a16="http://schemas.microsoft.com/office/drawing/2014/main" id="{E119DF7E-F3F6-8055-2D67-C71FD73593B6}"/>
              </a:ext>
            </a:extLst>
          </p:cNvPr>
          <p:cNvSpPr txBox="1"/>
          <p:nvPr/>
        </p:nvSpPr>
        <p:spPr>
          <a:xfrm>
            <a:off x="515125" y="865179"/>
            <a:ext cx="2400300" cy="3345872"/>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zh-CN" altLang="en-US" sz="4400" kern="1200" dirty="0">
                <a:solidFill>
                  <a:srgbClr val="FFFFFF"/>
                </a:solidFill>
                <a:latin typeface="+mj-lt"/>
                <a:ea typeface="+mj-ea"/>
                <a:cs typeface="+mj-cs"/>
              </a:rPr>
              <a:t>研究的问题</a:t>
            </a:r>
          </a:p>
        </p:txBody>
      </p:sp>
      <p:sp>
        <p:nvSpPr>
          <p:cNvPr id="19" name="Arc 18">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662801" y="1841609"/>
            <a:ext cx="3062575" cy="3062575"/>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文本框 9">
            <a:extLst>
              <a:ext uri="{FF2B5EF4-FFF2-40B4-BE49-F238E27FC236}">
                <a16:creationId xmlns:a16="http://schemas.microsoft.com/office/drawing/2014/main" id="{091557EA-5D5B-36E0-8EFB-2B7CAB7C1B11}"/>
              </a:ext>
            </a:extLst>
          </p:cNvPr>
          <p:cNvSpPr txBox="1"/>
          <p:nvPr/>
        </p:nvSpPr>
        <p:spPr>
          <a:xfrm>
            <a:off x="3335481" y="443508"/>
            <a:ext cx="5179868" cy="4189214"/>
          </a:xfrm>
          <a:prstGeom prst="rect">
            <a:avLst/>
          </a:prstGeom>
        </p:spPr>
        <p:txBody>
          <a:bodyPr vert="horz" lIns="91440" tIns="45720" rIns="91440" bIns="45720" rtlCol="0" anchor="ctr">
            <a:normAutofit/>
          </a:bodyPr>
          <a:lstStyle/>
          <a:p>
            <a:pPr lvl="1" indent="-228600" defTabSz="914400">
              <a:lnSpc>
                <a:spcPct val="90000"/>
              </a:lnSpc>
              <a:spcAft>
                <a:spcPts val="600"/>
              </a:spcAft>
              <a:buFont typeface="Arial" panose="020B0604020202020204" pitchFamily="34" charset="0"/>
              <a:buChar char="•"/>
            </a:pPr>
            <a:r>
              <a:rPr lang="zh-CN" altLang="en-US" sz="1800" b="1" dirty="0"/>
              <a:t>实际影响预期寿命的预测变量是什么？</a:t>
            </a:r>
            <a:endParaRPr lang="en-US" altLang="zh-CN" sz="1800" dirty="0"/>
          </a:p>
          <a:p>
            <a:pPr indent="-228600" defTabSz="914400">
              <a:lnSpc>
                <a:spcPct val="90000"/>
              </a:lnSpc>
              <a:spcAft>
                <a:spcPts val="600"/>
              </a:spcAft>
              <a:buFont typeface="Arial" panose="020B0604020202020204" pitchFamily="34" charset="0"/>
              <a:buChar char="•"/>
            </a:pPr>
            <a:endParaRPr lang="en-US" altLang="zh-CN" sz="1800" dirty="0"/>
          </a:p>
          <a:p>
            <a:pPr lvl="1" indent="-228600" defTabSz="914400">
              <a:lnSpc>
                <a:spcPct val="90000"/>
              </a:lnSpc>
              <a:spcAft>
                <a:spcPts val="600"/>
              </a:spcAft>
              <a:buFont typeface="Arial" panose="020B0604020202020204" pitchFamily="34" charset="0"/>
              <a:buChar char="•"/>
            </a:pPr>
            <a:r>
              <a:rPr lang="zh-CN" altLang="en-US" sz="1800" b="1" dirty="0"/>
              <a:t>预期寿命与饮食习惯、生活方式、运动、吸烟、饮酒等有正相关还是负相关？</a:t>
            </a:r>
            <a:endParaRPr lang="en-US" altLang="zh-CN" sz="1800" dirty="0"/>
          </a:p>
          <a:p>
            <a:pPr indent="-228600" defTabSz="914400">
              <a:lnSpc>
                <a:spcPct val="90000"/>
              </a:lnSpc>
              <a:spcAft>
                <a:spcPts val="600"/>
              </a:spcAft>
              <a:buFont typeface="Arial" panose="020B0604020202020204" pitchFamily="34" charset="0"/>
              <a:buChar char="•"/>
            </a:pPr>
            <a:endParaRPr lang="en-US" altLang="zh-CN" sz="1800" b="1" dirty="0"/>
          </a:p>
          <a:p>
            <a:pPr lvl="1" indent="-228600" defTabSz="914400">
              <a:lnSpc>
                <a:spcPct val="90000"/>
              </a:lnSpc>
              <a:spcAft>
                <a:spcPts val="600"/>
              </a:spcAft>
              <a:buFont typeface="Arial" panose="020B0604020202020204" pitchFamily="34" charset="0"/>
              <a:buChar char="•"/>
            </a:pPr>
            <a:r>
              <a:rPr lang="zh-CN" altLang="en-US" sz="1800" b="1" dirty="0"/>
              <a:t>学校教育和国家的发展对人类寿命有什么影响？</a:t>
            </a:r>
            <a:endParaRPr lang="en-US" altLang="zh-CN" sz="1800" b="1" dirty="0"/>
          </a:p>
          <a:p>
            <a:pPr lvl="1" indent="-228600" defTabSz="914400">
              <a:lnSpc>
                <a:spcPct val="90000"/>
              </a:lnSpc>
              <a:spcAft>
                <a:spcPts val="600"/>
              </a:spcAft>
              <a:buFont typeface="Arial" panose="020B0604020202020204" pitchFamily="34" charset="0"/>
              <a:buChar char="•"/>
            </a:pPr>
            <a:endParaRPr lang="en-US" altLang="zh-CN" sz="1800" b="1" dirty="0"/>
          </a:p>
          <a:p>
            <a:pPr lvl="1" indent="-228600" defTabSz="914400">
              <a:lnSpc>
                <a:spcPct val="90000"/>
              </a:lnSpc>
              <a:spcAft>
                <a:spcPts val="600"/>
              </a:spcAft>
              <a:buFont typeface="Arial" panose="020B0604020202020204" pitchFamily="34" charset="0"/>
              <a:buChar char="•"/>
            </a:pPr>
            <a:r>
              <a:rPr lang="zh-CN" altLang="en-US" sz="1800" b="1" dirty="0"/>
              <a:t>通过现有的数据，怎么判断一个国家是否属于发达国家？</a:t>
            </a:r>
          </a:p>
          <a:p>
            <a:pPr indent="-228600" defTabSz="914400">
              <a:lnSpc>
                <a:spcPct val="90000"/>
              </a:lnSpc>
              <a:spcAft>
                <a:spcPts val="600"/>
              </a:spcAft>
              <a:buFont typeface="Arial" panose="020B0604020202020204" pitchFamily="34" charset="0"/>
              <a:buChar char="•"/>
            </a:pPr>
            <a:endParaRPr lang="en-US" altLang="zh-CN" sz="1800" dirty="0"/>
          </a:p>
        </p:txBody>
      </p:sp>
    </p:spTree>
    <p:extLst>
      <p:ext uri="{BB962C8B-B14F-4D97-AF65-F5344CB8AC3E}">
        <p14:creationId xmlns:p14="http://schemas.microsoft.com/office/powerpoint/2010/main" val="3929366880"/>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占位符 56"/>
          <p:cNvPicPr>
            <a:picLocks noGrp="1" noChangeAspect="1"/>
          </p:cNvPicPr>
          <p:nvPr>
            <p:ph type="pic" sz="quarter" idx="11"/>
          </p:nvPr>
        </p:nvPicPr>
        <p:blipFill>
          <a:blip r:embed="rId3" cstate="print"/>
          <a:srcRect/>
          <a:stretch>
            <a:fillRect/>
          </a:stretch>
        </p:blipFill>
        <p:spPr/>
      </p:pic>
      <p:sp>
        <p:nvSpPr>
          <p:cNvPr id="8" name="矩形 7"/>
          <p:cNvSpPr/>
          <p:nvPr/>
        </p:nvSpPr>
        <p:spPr>
          <a:xfrm>
            <a:off x="-105400" y="0"/>
            <a:ext cx="9249399" cy="578840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rial"/>
              <a:ea typeface="微软雅黑"/>
              <a:sym typeface="Arial"/>
            </a:endParaRPr>
          </a:p>
        </p:txBody>
      </p:sp>
      <p:sp>
        <p:nvSpPr>
          <p:cNvPr id="42" name="Shape 34"/>
          <p:cNvSpPr/>
          <p:nvPr/>
        </p:nvSpPr>
        <p:spPr>
          <a:xfrm>
            <a:off x="4349927" y="1723264"/>
            <a:ext cx="3232217" cy="1229821"/>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gradFill flip="none" rotWithShape="1">
            <a:gsLst>
              <a:gs pos="92000">
                <a:schemeClr val="accent3">
                  <a:lumMod val="50000"/>
                  <a:alpha val="0"/>
                </a:schemeClr>
              </a:gs>
              <a:gs pos="0">
                <a:schemeClr val="accent3">
                  <a:alpha val="85000"/>
                </a:schemeClr>
              </a:gs>
            </a:gsLst>
            <a:path path="circle">
              <a:fillToRect l="100000" t="100000"/>
            </a:path>
            <a:tileRect r="-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dirty="0">
              <a:latin typeface="Arial"/>
              <a:ea typeface="微软雅黑"/>
              <a:sym typeface="Arial"/>
            </a:endParaRPr>
          </a:p>
        </p:txBody>
      </p:sp>
      <p:sp>
        <p:nvSpPr>
          <p:cNvPr id="43" name="Shape 37"/>
          <p:cNvSpPr/>
          <p:nvPr/>
        </p:nvSpPr>
        <p:spPr>
          <a:xfrm>
            <a:off x="6568963" y="2278679"/>
            <a:ext cx="1483757" cy="564553"/>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gradFill flip="none" rotWithShape="1">
            <a:gsLst>
              <a:gs pos="86000">
                <a:schemeClr val="bg1">
                  <a:alpha val="0"/>
                </a:schemeClr>
              </a:gs>
              <a:gs pos="0">
                <a:schemeClr val="accent4">
                  <a:alpha val="85000"/>
                </a:schemeClr>
              </a:gs>
            </a:gsLst>
            <a:path path="circle">
              <a:fillToRect l="100000" t="100000"/>
            </a:path>
            <a:tileRect r="-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44" name="Shape 35"/>
          <p:cNvSpPr/>
          <p:nvPr/>
        </p:nvSpPr>
        <p:spPr>
          <a:xfrm>
            <a:off x="6940738" y="1499312"/>
            <a:ext cx="1645547" cy="748001"/>
          </a:xfrm>
          <a:custGeom>
            <a:avLst/>
            <a:gdLst/>
            <a:ahLst/>
            <a:cxnLst>
              <a:cxn ang="0">
                <a:pos x="wd2" y="hd2"/>
              </a:cxn>
              <a:cxn ang="5400000">
                <a:pos x="wd2" y="hd2"/>
              </a:cxn>
              <a:cxn ang="10800000">
                <a:pos x="wd2" y="hd2"/>
              </a:cxn>
              <a:cxn ang="16200000">
                <a:pos x="wd2" y="hd2"/>
              </a:cxn>
            </a:cxnLst>
            <a:rect l="0" t="0" r="r" b="b"/>
            <a:pathLst>
              <a:path w="21600" h="19570" extrusionOk="0">
                <a:moveTo>
                  <a:pt x="0" y="5045"/>
                </a:moveTo>
                <a:cubicBezTo>
                  <a:pt x="1232" y="3667"/>
                  <a:pt x="2513" y="2523"/>
                  <a:pt x="3826" y="1616"/>
                </a:cubicBezTo>
                <a:cubicBezTo>
                  <a:pt x="5222" y="650"/>
                  <a:pt x="6687" y="-71"/>
                  <a:pt x="8195" y="5"/>
                </a:cubicBezTo>
                <a:cubicBezTo>
                  <a:pt x="9819" y="88"/>
                  <a:pt x="11388" y="1108"/>
                  <a:pt x="12794" y="2726"/>
                </a:cubicBezTo>
                <a:cubicBezTo>
                  <a:pt x="13644" y="3704"/>
                  <a:pt x="14426" y="4892"/>
                  <a:pt x="15233" y="6004"/>
                </a:cubicBezTo>
                <a:cubicBezTo>
                  <a:pt x="16176" y="7303"/>
                  <a:pt x="17154" y="8497"/>
                  <a:pt x="18210" y="9355"/>
                </a:cubicBezTo>
                <a:cubicBezTo>
                  <a:pt x="19287" y="10231"/>
                  <a:pt x="20432" y="10747"/>
                  <a:pt x="21600" y="10877"/>
                </a:cubicBezTo>
                <a:cubicBezTo>
                  <a:pt x="20016" y="18165"/>
                  <a:pt x="15774" y="21529"/>
                  <a:pt x="12111" y="18400"/>
                </a:cubicBezTo>
                <a:cubicBezTo>
                  <a:pt x="10487" y="17012"/>
                  <a:pt x="9233" y="14418"/>
                  <a:pt x="7811" y="12341"/>
                </a:cubicBezTo>
                <a:cubicBezTo>
                  <a:pt x="6734" y="10768"/>
                  <a:pt x="5557" y="9492"/>
                  <a:pt x="4347" y="8366"/>
                </a:cubicBezTo>
                <a:cubicBezTo>
                  <a:pt x="2939" y="7055"/>
                  <a:pt x="1487" y="5946"/>
                  <a:pt x="0" y="5045"/>
                </a:cubicBezTo>
                <a:close/>
              </a:path>
            </a:pathLst>
          </a:custGeom>
          <a:gradFill flip="none" rotWithShape="1">
            <a:gsLst>
              <a:gs pos="95000">
                <a:schemeClr val="accent3">
                  <a:alpha val="0"/>
                </a:schemeClr>
              </a:gs>
              <a:gs pos="0">
                <a:schemeClr val="accent3">
                  <a:alpha val="85000"/>
                </a:schemeClr>
              </a:gs>
            </a:gsLst>
            <a:path path="circle">
              <a:fillToRect l="100000" t="100000"/>
            </a:path>
            <a:tileRect r="-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45" name="Shape 34"/>
          <p:cNvSpPr/>
          <p:nvPr/>
        </p:nvSpPr>
        <p:spPr>
          <a:xfrm>
            <a:off x="3185723" y="1193267"/>
            <a:ext cx="3241398" cy="1010518"/>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gradFill flip="none" rotWithShape="1">
            <a:gsLst>
              <a:gs pos="100000">
                <a:schemeClr val="accent6">
                  <a:lumMod val="75000"/>
                  <a:alpha val="27000"/>
                </a:schemeClr>
              </a:gs>
              <a:gs pos="0">
                <a:schemeClr val="accent5">
                  <a:alpha val="85000"/>
                </a:schemeClr>
              </a:gs>
            </a:gsLst>
            <a:path path="circle">
              <a:fillToRect l="100000" t="100000"/>
            </a:path>
            <a:tileRect r="-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46" name="Shape 36"/>
          <p:cNvSpPr/>
          <p:nvPr/>
        </p:nvSpPr>
        <p:spPr>
          <a:xfrm rot="962435">
            <a:off x="7966575" y="2223430"/>
            <a:ext cx="1037677" cy="394825"/>
          </a:xfrm>
          <a:custGeom>
            <a:avLst/>
            <a:gdLst/>
            <a:ahLst/>
            <a:cxnLst>
              <a:cxn ang="0">
                <a:pos x="wd2" y="hd2"/>
              </a:cxn>
              <a:cxn ang="5400000">
                <a:pos x="wd2" y="hd2"/>
              </a:cxn>
              <a:cxn ang="10800000">
                <a:pos x="wd2" y="hd2"/>
              </a:cxn>
              <a:cxn ang="16200000">
                <a:pos x="wd2" y="hd2"/>
              </a:cxn>
            </a:cxnLst>
            <a:rect l="0" t="0" r="r" b="b"/>
            <a:pathLst>
              <a:path w="21600" h="21333" extrusionOk="0">
                <a:moveTo>
                  <a:pt x="21600" y="7701"/>
                </a:moveTo>
                <a:cubicBezTo>
                  <a:pt x="20426" y="5337"/>
                  <a:pt x="19135" y="3464"/>
                  <a:pt x="17774" y="2111"/>
                </a:cubicBezTo>
                <a:cubicBezTo>
                  <a:pt x="16391" y="736"/>
                  <a:pt x="14916" y="-120"/>
                  <a:pt x="13405" y="14"/>
                </a:cubicBezTo>
                <a:cubicBezTo>
                  <a:pt x="11783" y="157"/>
                  <a:pt x="10213" y="1458"/>
                  <a:pt x="8806" y="3557"/>
                </a:cubicBezTo>
                <a:cubicBezTo>
                  <a:pt x="7955" y="4827"/>
                  <a:pt x="7174" y="6377"/>
                  <a:pt x="6367" y="7826"/>
                </a:cubicBezTo>
                <a:cubicBezTo>
                  <a:pt x="5424" y="9518"/>
                  <a:pt x="4446" y="11072"/>
                  <a:pt x="3390" y="12190"/>
                </a:cubicBezTo>
                <a:cubicBezTo>
                  <a:pt x="2313" y="13330"/>
                  <a:pt x="1168" y="14003"/>
                  <a:pt x="0" y="14172"/>
                </a:cubicBezTo>
                <a:cubicBezTo>
                  <a:pt x="2052" y="18626"/>
                  <a:pt x="4625" y="21146"/>
                  <a:pt x="7299" y="21323"/>
                </a:cubicBezTo>
                <a:cubicBezTo>
                  <a:pt x="9674" y="21480"/>
                  <a:pt x="12013" y="19772"/>
                  <a:pt x="14005" y="16412"/>
                </a:cubicBezTo>
                <a:cubicBezTo>
                  <a:pt x="15042" y="14662"/>
                  <a:pt x="15967" y="12488"/>
                  <a:pt x="17036" y="10870"/>
                </a:cubicBezTo>
                <a:cubicBezTo>
                  <a:pt x="18421" y="8774"/>
                  <a:pt x="19997" y="7680"/>
                  <a:pt x="21600" y="7701"/>
                </a:cubicBezTo>
                <a:close/>
              </a:path>
            </a:pathLst>
          </a:custGeom>
          <a:gradFill flip="none" rotWithShape="1">
            <a:gsLst>
              <a:gs pos="0">
                <a:schemeClr val="accent2">
                  <a:lumMod val="50000"/>
                  <a:alpha val="0"/>
                </a:schemeClr>
              </a:gs>
              <a:gs pos="100000">
                <a:schemeClr val="accent2">
                  <a:alpha val="85000"/>
                </a:schemeClr>
              </a:gs>
            </a:gsLst>
            <a:path path="circle">
              <a:fillToRect t="100000" r="100000"/>
            </a:path>
            <a:tileRect l="-100000" b="-100000"/>
          </a:gradFill>
          <a:ln w="12700">
            <a:miter lim="400000"/>
          </a:ln>
          <a:effectLst>
            <a:outerShdw blurRad="165100" dist="76200" dir="5400000" sx="120000" sy="120000" algn="t" rotWithShape="0">
              <a:prstClr val="black">
                <a:alpha val="50000"/>
              </a:prstClr>
            </a:outerShdw>
          </a:effectLst>
        </p:spPr>
        <p:txBody>
          <a:bodyPr lIns="0" tIns="0" rIns="0" bIns="0" anchor="ctr"/>
          <a:lstStyle/>
          <a:p>
            <a:pPr lvl="0">
              <a:defRPr sz="2400"/>
            </a:pPr>
            <a:endParaRPr>
              <a:latin typeface="Arial"/>
              <a:ea typeface="微软雅黑"/>
              <a:sym typeface="Arial"/>
            </a:endParaRPr>
          </a:p>
        </p:txBody>
      </p:sp>
      <p:sp>
        <p:nvSpPr>
          <p:cNvPr id="37" name="Slide Number Placeholder 5"/>
          <p:cNvSpPr txBox="1"/>
          <p:nvPr/>
        </p:nvSpPr>
        <p:spPr>
          <a:xfrm>
            <a:off x="1218659" y="1945593"/>
            <a:ext cx="1032912" cy="1107996"/>
          </a:xfrm>
          <a:prstGeom prst="rect">
            <a:avLst/>
          </a:prstGeom>
          <a:effectLst>
            <a:outerShdw blurRad="50800" dist="38100" dir="5400000" algn="t" rotWithShape="0">
              <a:prstClr val="black">
                <a:alpha val="40000"/>
              </a:prstClr>
            </a:outerShdw>
          </a:effectLst>
        </p:spPr>
        <p:txBody>
          <a:bodyPr vert="horz" wrap="square" lIns="0" tIns="0" rIns="0" bIns="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800">
              <a:defRPr/>
            </a:pPr>
            <a:r>
              <a:rPr lang="zh-CN" alt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rPr>
              <a:t>数</a:t>
            </a:r>
            <a:endParaRPr 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endParaRPr>
          </a:p>
        </p:txBody>
      </p:sp>
      <p:sp>
        <p:nvSpPr>
          <p:cNvPr id="38" name="Slide Number Placeholder 5"/>
          <p:cNvSpPr txBox="1"/>
          <p:nvPr/>
        </p:nvSpPr>
        <p:spPr>
          <a:xfrm>
            <a:off x="2082084" y="1945593"/>
            <a:ext cx="1032912" cy="1107996"/>
          </a:xfrm>
          <a:prstGeom prst="rect">
            <a:avLst/>
          </a:prstGeom>
          <a:effectLst>
            <a:outerShdw blurRad="50800" dist="38100" dir="5400000" algn="t" rotWithShape="0">
              <a:prstClr val="black">
                <a:alpha val="40000"/>
              </a:prstClr>
            </a:outerShdw>
          </a:effectLst>
        </p:spPr>
        <p:txBody>
          <a:bodyPr vert="horz" wrap="square" lIns="0" tIns="0" rIns="0" bIns="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800">
              <a:defRPr/>
            </a:pPr>
            <a:r>
              <a:rPr lang="zh-CN" alt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rPr>
              <a:t>据</a:t>
            </a:r>
            <a:endParaRPr 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endParaRPr>
          </a:p>
        </p:txBody>
      </p:sp>
      <p:sp>
        <p:nvSpPr>
          <p:cNvPr id="39" name="Slide Number Placeholder 5"/>
          <p:cNvSpPr txBox="1"/>
          <p:nvPr/>
        </p:nvSpPr>
        <p:spPr>
          <a:xfrm>
            <a:off x="2945509" y="1945593"/>
            <a:ext cx="1032912" cy="1107996"/>
          </a:xfrm>
          <a:prstGeom prst="rect">
            <a:avLst/>
          </a:prstGeom>
          <a:effectLst>
            <a:outerShdw blurRad="50800" dist="38100" dir="5400000" algn="t" rotWithShape="0">
              <a:prstClr val="black">
                <a:alpha val="40000"/>
              </a:prstClr>
            </a:outerShdw>
          </a:effectLst>
        </p:spPr>
        <p:txBody>
          <a:bodyPr vert="horz" wrap="square" lIns="0" tIns="0" rIns="0" bIns="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800">
              <a:defRPr/>
            </a:pPr>
            <a:r>
              <a:rPr lang="zh-CN" alt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rPr>
              <a:t>分</a:t>
            </a:r>
            <a:endParaRPr 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endParaRPr>
          </a:p>
        </p:txBody>
      </p:sp>
      <p:sp>
        <p:nvSpPr>
          <p:cNvPr id="40" name="Slide Number Placeholder 5"/>
          <p:cNvSpPr txBox="1"/>
          <p:nvPr/>
        </p:nvSpPr>
        <p:spPr>
          <a:xfrm>
            <a:off x="3808933" y="1945593"/>
            <a:ext cx="1032912" cy="1107996"/>
          </a:xfrm>
          <a:prstGeom prst="rect">
            <a:avLst/>
          </a:prstGeom>
          <a:effectLst>
            <a:outerShdw blurRad="50800" dist="38100" dir="5400000" algn="t" rotWithShape="0">
              <a:prstClr val="black">
                <a:alpha val="40000"/>
              </a:prstClr>
            </a:outerShdw>
          </a:effectLst>
        </p:spPr>
        <p:txBody>
          <a:bodyPr vert="horz" wrap="square" lIns="0" tIns="0" rIns="0" bIns="0" rtlCol="0" anchor="t" anchorCtr="0">
            <a:sp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685800">
              <a:defRPr/>
            </a:pPr>
            <a:r>
              <a:rPr lang="zh-CN" alt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rPr>
              <a:t>析</a:t>
            </a:r>
            <a:endParaRPr lang="en-US" sz="7200" dirty="0">
              <a:gradFill flip="none" rotWithShape="1">
                <a:gsLst>
                  <a:gs pos="64000">
                    <a:schemeClr val="bg1"/>
                  </a:gs>
                  <a:gs pos="0">
                    <a:schemeClr val="bg1">
                      <a:lumMod val="50000"/>
                      <a:alpha val="85000"/>
                    </a:schemeClr>
                  </a:gs>
                </a:gsLst>
                <a:lin ang="16200000" scaled="0"/>
                <a:tileRect/>
              </a:gradFill>
              <a:latin typeface="字魂35号-经典雅黑" pitchFamily="2" charset="-122"/>
              <a:ea typeface="字魂35号-经典雅黑" pitchFamily="2" charset="-122"/>
              <a:cs typeface="Lemon/Milk"/>
              <a:sym typeface="Arial"/>
            </a:endParaRPr>
          </a:p>
        </p:txBody>
      </p:sp>
    </p:spTree>
    <p:extLst>
      <p:ext uri="{BB962C8B-B14F-4D97-AF65-F5344CB8AC3E}">
        <p14:creationId xmlns:p14="http://schemas.microsoft.com/office/powerpoint/2010/main" val="279258695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par>
                                <p:cTn id="8" presetID="10" presetClass="entr" presetSubtype="0" fill="hold" grpId="0" nodeType="withEffect">
                                  <p:stCondLst>
                                    <p:cond delay="35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grpId="0" nodeType="withEffect">
                                  <p:stCondLst>
                                    <p:cond delay="45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500"/>
                                        <p:tgtEl>
                                          <p:spTgt spid="39"/>
                                        </p:tgtEl>
                                      </p:cBhvr>
                                    </p:animEffect>
                                  </p:childTnLst>
                                </p:cTn>
                              </p:par>
                              <p:par>
                                <p:cTn id="14" presetID="10" presetClass="entr" presetSubtype="0" fill="hold" grpId="0" nodeType="withEffect">
                                  <p:stCondLst>
                                    <p:cond delay="55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par>
                                <p:cTn id="17" presetID="53" presetClass="entr" presetSubtype="16" fill="hold" grpId="0" nodeType="withEffect">
                                  <p:stCondLst>
                                    <p:cond delay="65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animEffect transition="in" filter="fade">
                                      <p:cBhvr>
                                        <p:cTn id="21" dur="500"/>
                                        <p:tgtEl>
                                          <p:spTgt spid="45"/>
                                        </p:tgtEl>
                                      </p:cBhvr>
                                    </p:animEffect>
                                  </p:childTnLst>
                                </p:cTn>
                              </p:par>
                              <p:par>
                                <p:cTn id="22" presetID="53" presetClass="entr" presetSubtype="16" fill="hold" grpId="0" nodeType="withEffect">
                                  <p:stCondLst>
                                    <p:cond delay="750"/>
                                  </p:stCondLst>
                                  <p:childTnLst>
                                    <p:set>
                                      <p:cBhvr>
                                        <p:cTn id="23" dur="1" fill="hold">
                                          <p:stCondLst>
                                            <p:cond delay="0"/>
                                          </p:stCondLst>
                                        </p:cTn>
                                        <p:tgtEl>
                                          <p:spTgt spid="42"/>
                                        </p:tgtEl>
                                        <p:attrNameLst>
                                          <p:attrName>style.visibility</p:attrName>
                                        </p:attrNameLst>
                                      </p:cBhvr>
                                      <p:to>
                                        <p:strVal val="visible"/>
                                      </p:to>
                                    </p:set>
                                    <p:anim calcmode="lin" valueType="num">
                                      <p:cBhvr>
                                        <p:cTn id="24" dur="500" fill="hold"/>
                                        <p:tgtEl>
                                          <p:spTgt spid="42"/>
                                        </p:tgtEl>
                                        <p:attrNameLst>
                                          <p:attrName>ppt_w</p:attrName>
                                        </p:attrNameLst>
                                      </p:cBhvr>
                                      <p:tavLst>
                                        <p:tav tm="0">
                                          <p:val>
                                            <p:fltVal val="0"/>
                                          </p:val>
                                        </p:tav>
                                        <p:tav tm="100000">
                                          <p:val>
                                            <p:strVal val="#ppt_w"/>
                                          </p:val>
                                        </p:tav>
                                      </p:tavLst>
                                    </p:anim>
                                    <p:anim calcmode="lin" valueType="num">
                                      <p:cBhvr>
                                        <p:cTn id="25" dur="500" fill="hold"/>
                                        <p:tgtEl>
                                          <p:spTgt spid="42"/>
                                        </p:tgtEl>
                                        <p:attrNameLst>
                                          <p:attrName>ppt_h</p:attrName>
                                        </p:attrNameLst>
                                      </p:cBhvr>
                                      <p:tavLst>
                                        <p:tav tm="0">
                                          <p:val>
                                            <p:fltVal val="0"/>
                                          </p:val>
                                        </p:tav>
                                        <p:tav tm="100000">
                                          <p:val>
                                            <p:strVal val="#ppt_h"/>
                                          </p:val>
                                        </p:tav>
                                      </p:tavLst>
                                    </p:anim>
                                    <p:animEffect transition="in" filter="fade">
                                      <p:cBhvr>
                                        <p:cTn id="26" dur="500"/>
                                        <p:tgtEl>
                                          <p:spTgt spid="42"/>
                                        </p:tgtEl>
                                      </p:cBhvr>
                                    </p:animEffect>
                                  </p:childTnLst>
                                </p:cTn>
                              </p:par>
                              <p:par>
                                <p:cTn id="27" presetID="53" presetClass="entr" presetSubtype="16" fill="hold" grpId="0" nodeType="withEffect">
                                  <p:stCondLst>
                                    <p:cond delay="850"/>
                                  </p:stCondLst>
                                  <p:childTnLst>
                                    <p:set>
                                      <p:cBhvr>
                                        <p:cTn id="28" dur="1" fill="hold">
                                          <p:stCondLst>
                                            <p:cond delay="0"/>
                                          </p:stCondLst>
                                        </p:cTn>
                                        <p:tgtEl>
                                          <p:spTgt spid="44"/>
                                        </p:tgtEl>
                                        <p:attrNameLst>
                                          <p:attrName>style.visibility</p:attrName>
                                        </p:attrNameLst>
                                      </p:cBhvr>
                                      <p:to>
                                        <p:strVal val="visible"/>
                                      </p:to>
                                    </p:set>
                                    <p:anim calcmode="lin" valueType="num">
                                      <p:cBhvr>
                                        <p:cTn id="29" dur="500" fill="hold"/>
                                        <p:tgtEl>
                                          <p:spTgt spid="44"/>
                                        </p:tgtEl>
                                        <p:attrNameLst>
                                          <p:attrName>ppt_w</p:attrName>
                                        </p:attrNameLst>
                                      </p:cBhvr>
                                      <p:tavLst>
                                        <p:tav tm="0">
                                          <p:val>
                                            <p:fltVal val="0"/>
                                          </p:val>
                                        </p:tav>
                                        <p:tav tm="100000">
                                          <p:val>
                                            <p:strVal val="#ppt_w"/>
                                          </p:val>
                                        </p:tav>
                                      </p:tavLst>
                                    </p:anim>
                                    <p:anim calcmode="lin" valueType="num">
                                      <p:cBhvr>
                                        <p:cTn id="30" dur="500" fill="hold"/>
                                        <p:tgtEl>
                                          <p:spTgt spid="44"/>
                                        </p:tgtEl>
                                        <p:attrNameLst>
                                          <p:attrName>ppt_h</p:attrName>
                                        </p:attrNameLst>
                                      </p:cBhvr>
                                      <p:tavLst>
                                        <p:tav tm="0">
                                          <p:val>
                                            <p:fltVal val="0"/>
                                          </p:val>
                                        </p:tav>
                                        <p:tav tm="100000">
                                          <p:val>
                                            <p:strVal val="#ppt_h"/>
                                          </p:val>
                                        </p:tav>
                                      </p:tavLst>
                                    </p:anim>
                                    <p:animEffect transition="in" filter="fade">
                                      <p:cBhvr>
                                        <p:cTn id="31" dur="500"/>
                                        <p:tgtEl>
                                          <p:spTgt spid="44"/>
                                        </p:tgtEl>
                                      </p:cBhvr>
                                    </p:animEffect>
                                  </p:childTnLst>
                                </p:cTn>
                              </p:par>
                              <p:par>
                                <p:cTn id="32" presetID="53" presetClass="entr" presetSubtype="16" fill="hold" grpId="0" nodeType="withEffect">
                                  <p:stCondLst>
                                    <p:cond delay="950"/>
                                  </p:stCondLst>
                                  <p:childTnLst>
                                    <p:set>
                                      <p:cBhvr>
                                        <p:cTn id="33" dur="1" fill="hold">
                                          <p:stCondLst>
                                            <p:cond delay="0"/>
                                          </p:stCondLst>
                                        </p:cTn>
                                        <p:tgtEl>
                                          <p:spTgt spid="43"/>
                                        </p:tgtEl>
                                        <p:attrNameLst>
                                          <p:attrName>style.visibility</p:attrName>
                                        </p:attrNameLst>
                                      </p:cBhvr>
                                      <p:to>
                                        <p:strVal val="visible"/>
                                      </p:to>
                                    </p:set>
                                    <p:anim calcmode="lin" valueType="num">
                                      <p:cBhvr>
                                        <p:cTn id="34" dur="500" fill="hold"/>
                                        <p:tgtEl>
                                          <p:spTgt spid="43"/>
                                        </p:tgtEl>
                                        <p:attrNameLst>
                                          <p:attrName>ppt_w</p:attrName>
                                        </p:attrNameLst>
                                      </p:cBhvr>
                                      <p:tavLst>
                                        <p:tav tm="0">
                                          <p:val>
                                            <p:fltVal val="0"/>
                                          </p:val>
                                        </p:tav>
                                        <p:tav tm="100000">
                                          <p:val>
                                            <p:strVal val="#ppt_w"/>
                                          </p:val>
                                        </p:tav>
                                      </p:tavLst>
                                    </p:anim>
                                    <p:anim calcmode="lin" valueType="num">
                                      <p:cBhvr>
                                        <p:cTn id="35" dur="500" fill="hold"/>
                                        <p:tgtEl>
                                          <p:spTgt spid="43"/>
                                        </p:tgtEl>
                                        <p:attrNameLst>
                                          <p:attrName>ppt_h</p:attrName>
                                        </p:attrNameLst>
                                      </p:cBhvr>
                                      <p:tavLst>
                                        <p:tav tm="0">
                                          <p:val>
                                            <p:fltVal val="0"/>
                                          </p:val>
                                        </p:tav>
                                        <p:tav tm="100000">
                                          <p:val>
                                            <p:strVal val="#ppt_h"/>
                                          </p:val>
                                        </p:tav>
                                      </p:tavLst>
                                    </p:anim>
                                    <p:animEffect transition="in" filter="fade">
                                      <p:cBhvr>
                                        <p:cTn id="36" dur="500"/>
                                        <p:tgtEl>
                                          <p:spTgt spid="43"/>
                                        </p:tgtEl>
                                      </p:cBhvr>
                                    </p:animEffect>
                                  </p:childTnLst>
                                </p:cTn>
                              </p:par>
                              <p:par>
                                <p:cTn id="37" presetID="53" presetClass="entr" presetSubtype="16" fill="hold" grpId="0" nodeType="withEffect">
                                  <p:stCondLst>
                                    <p:cond delay="1000"/>
                                  </p:stCondLst>
                                  <p:childTnLst>
                                    <p:set>
                                      <p:cBhvr>
                                        <p:cTn id="38" dur="1" fill="hold">
                                          <p:stCondLst>
                                            <p:cond delay="0"/>
                                          </p:stCondLst>
                                        </p:cTn>
                                        <p:tgtEl>
                                          <p:spTgt spid="46"/>
                                        </p:tgtEl>
                                        <p:attrNameLst>
                                          <p:attrName>style.visibility</p:attrName>
                                        </p:attrNameLst>
                                      </p:cBhvr>
                                      <p:to>
                                        <p:strVal val="visible"/>
                                      </p:to>
                                    </p:set>
                                    <p:anim calcmode="lin" valueType="num">
                                      <p:cBhvr>
                                        <p:cTn id="39" dur="500" fill="hold"/>
                                        <p:tgtEl>
                                          <p:spTgt spid="46"/>
                                        </p:tgtEl>
                                        <p:attrNameLst>
                                          <p:attrName>ppt_w</p:attrName>
                                        </p:attrNameLst>
                                      </p:cBhvr>
                                      <p:tavLst>
                                        <p:tav tm="0">
                                          <p:val>
                                            <p:fltVal val="0"/>
                                          </p:val>
                                        </p:tav>
                                        <p:tav tm="100000">
                                          <p:val>
                                            <p:strVal val="#ppt_w"/>
                                          </p:val>
                                        </p:tav>
                                      </p:tavLst>
                                    </p:anim>
                                    <p:anim calcmode="lin" valueType="num">
                                      <p:cBhvr>
                                        <p:cTn id="40" dur="500" fill="hold"/>
                                        <p:tgtEl>
                                          <p:spTgt spid="46"/>
                                        </p:tgtEl>
                                        <p:attrNameLst>
                                          <p:attrName>ppt_h</p:attrName>
                                        </p:attrNameLst>
                                      </p:cBhvr>
                                      <p:tavLst>
                                        <p:tav tm="0">
                                          <p:val>
                                            <p:fltVal val="0"/>
                                          </p:val>
                                        </p:tav>
                                        <p:tav tm="100000">
                                          <p:val>
                                            <p:strVal val="#ppt_h"/>
                                          </p:val>
                                        </p:tav>
                                      </p:tavLst>
                                    </p:anim>
                                    <p:animEffect transition="in" filter="fade">
                                      <p:cBhvr>
                                        <p:cTn id="41"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46" grpId="0" animBg="1"/>
      <p:bldP spid="37" grpId="0"/>
      <p:bldP spid="38" grpId="0"/>
      <p:bldP spid="39" grpId="0"/>
      <p:bldP spid="4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605" y="488298"/>
            <a:ext cx="4572000" cy="1415430"/>
          </a:xfrm>
        </p:spPr>
        <p:txBody>
          <a:bodyPr/>
          <a:lstStyle/>
          <a:p>
            <a:r>
              <a:rPr lang="zh-CN" altLang="en-US" sz="2800" dirty="0">
                <a:latin typeface="字魂35号-经典雅黑" pitchFamily="2" charset="-122"/>
                <a:ea typeface="字魂35号-经典雅黑" pitchFamily="2" charset="-122"/>
                <a:sym typeface="Arial"/>
              </a:rPr>
              <a:t>预期寿命数据集（</a:t>
            </a:r>
            <a:r>
              <a:rPr lang="en-US" altLang="zh-CN" sz="2800" dirty="0">
                <a:latin typeface="字魂35号-经典雅黑" pitchFamily="2" charset="-122"/>
                <a:ea typeface="字魂35号-经典雅黑" pitchFamily="2" charset="-122"/>
                <a:sym typeface="Arial"/>
              </a:rPr>
              <a:t>WHO</a:t>
            </a:r>
            <a:r>
              <a:rPr lang="zh-CN" altLang="en-US" sz="2800" dirty="0">
                <a:latin typeface="字魂35号-经典雅黑" pitchFamily="2" charset="-122"/>
                <a:ea typeface="字魂35号-经典雅黑" pitchFamily="2" charset="-122"/>
                <a:sym typeface="Arial"/>
              </a:rPr>
              <a:t>）</a:t>
            </a:r>
            <a:endParaRPr lang="en-US" sz="2800" dirty="0">
              <a:latin typeface="字魂35号-经典雅黑" pitchFamily="2" charset="-122"/>
              <a:ea typeface="字魂35号-经典雅黑" pitchFamily="2" charset="-122"/>
              <a:sym typeface="Arial"/>
            </a:endParaRPr>
          </a:p>
        </p:txBody>
      </p:sp>
      <p:sp>
        <p:nvSpPr>
          <p:cNvPr id="4" name="Text Placeholder 3"/>
          <p:cNvSpPr>
            <a:spLocks noGrp="1"/>
          </p:cNvSpPr>
          <p:nvPr>
            <p:ph type="body" sz="quarter" idx="12"/>
          </p:nvPr>
        </p:nvSpPr>
        <p:spPr>
          <a:xfrm>
            <a:off x="375661" y="1418217"/>
            <a:ext cx="3885946" cy="2537246"/>
          </a:xfrm>
        </p:spPr>
        <p:txBody>
          <a:bodyPr/>
          <a:lstStyle/>
          <a:p>
            <a:r>
              <a:rPr lang="en-US" altLang="zh-CN" sz="1600" dirty="0">
                <a:solidFill>
                  <a:srgbClr val="3C4043"/>
                </a:solidFill>
                <a:latin typeface="Inter"/>
              </a:rPr>
              <a:t>        </a:t>
            </a:r>
            <a:r>
              <a:rPr lang="zh-CN" altLang="en-US" sz="1600" b="0" i="0" dirty="0">
                <a:solidFill>
                  <a:schemeClr val="tx1"/>
                </a:solidFill>
                <a:effectLst/>
                <a:latin typeface="Inter"/>
              </a:rPr>
              <a:t>由于本次的项目依赖于数据的准确性，因此我们选择了世界卫生组织 （</a:t>
            </a:r>
            <a:r>
              <a:rPr lang="en-US" altLang="zh-CN" sz="1600" b="0" i="0" dirty="0">
                <a:solidFill>
                  <a:schemeClr val="tx1"/>
                </a:solidFill>
                <a:effectLst/>
                <a:latin typeface="Inter"/>
              </a:rPr>
              <a:t>WHO</a:t>
            </a:r>
            <a:r>
              <a:rPr lang="zh-CN" altLang="en-US" sz="1600" b="0" i="0" dirty="0">
                <a:solidFill>
                  <a:schemeClr val="tx1"/>
                </a:solidFill>
                <a:effectLst/>
                <a:latin typeface="Inter"/>
              </a:rPr>
              <a:t>） 下属的全球健康观察站 （</a:t>
            </a:r>
            <a:r>
              <a:rPr lang="en-US" altLang="zh-CN" sz="1600" b="0" i="0" dirty="0">
                <a:solidFill>
                  <a:schemeClr val="tx1"/>
                </a:solidFill>
                <a:effectLst/>
                <a:latin typeface="Inter"/>
              </a:rPr>
              <a:t>GHO</a:t>
            </a:r>
            <a:r>
              <a:rPr lang="zh-CN" altLang="en-US" sz="1600" b="0" i="0" dirty="0">
                <a:solidFill>
                  <a:schemeClr val="tx1"/>
                </a:solidFill>
                <a:effectLst/>
                <a:latin typeface="Inter"/>
              </a:rPr>
              <a:t>） 数据存储库跟踪所有国家的健康状况以及许多其他相关因素的数据集，用于健康数据分析</a:t>
            </a:r>
            <a:r>
              <a:rPr lang="zh-CN" altLang="en-US" sz="1600" b="0" i="0" dirty="0">
                <a:solidFill>
                  <a:srgbClr val="3C4043"/>
                </a:solidFill>
                <a:effectLst/>
                <a:latin typeface="Inter"/>
              </a:rPr>
              <a:t>。</a:t>
            </a:r>
            <a:endParaRPr lang="en-US" altLang="zh-CN" sz="1600" b="0" i="0" dirty="0">
              <a:solidFill>
                <a:srgbClr val="3C4043"/>
              </a:solidFill>
              <a:effectLst/>
              <a:latin typeface="Inter"/>
            </a:endParaRPr>
          </a:p>
          <a:p>
            <a:r>
              <a:rPr lang="en-US" altLang="zh-CN" sz="1600" dirty="0">
                <a:latin typeface="Arial"/>
                <a:ea typeface="微软雅黑"/>
                <a:sym typeface="Arial"/>
              </a:rPr>
              <a:t>       </a:t>
            </a:r>
            <a:r>
              <a:rPr lang="zh-CN" altLang="en-US" sz="1600" dirty="0">
                <a:solidFill>
                  <a:schemeClr val="tx1"/>
                </a:solidFill>
                <a:latin typeface="Arial"/>
                <a:ea typeface="微软雅黑"/>
                <a:sym typeface="Arial"/>
              </a:rPr>
              <a:t>该数据集下包含</a:t>
            </a:r>
            <a:r>
              <a:rPr lang="en-US" altLang="zh-CN" sz="1600" dirty="0">
                <a:solidFill>
                  <a:schemeClr val="tx1"/>
                </a:solidFill>
                <a:latin typeface="Arial"/>
                <a:ea typeface="微软雅黑"/>
                <a:sym typeface="Arial"/>
              </a:rPr>
              <a:t>2000-2015</a:t>
            </a:r>
            <a:r>
              <a:rPr lang="zh-CN" altLang="en-US" sz="1600" dirty="0">
                <a:solidFill>
                  <a:schemeClr val="tx1"/>
                </a:solidFill>
                <a:latin typeface="Arial"/>
                <a:ea typeface="微软雅黑"/>
                <a:sym typeface="Arial"/>
              </a:rPr>
              <a:t>年，世界各国的</a:t>
            </a:r>
            <a:r>
              <a:rPr lang="en-US" altLang="zh-CN" sz="1600" dirty="0">
                <a:solidFill>
                  <a:schemeClr val="tx1"/>
                </a:solidFill>
                <a:latin typeface="Arial"/>
                <a:ea typeface="微软雅黑"/>
                <a:sym typeface="Arial"/>
              </a:rPr>
              <a:t>GDP</a:t>
            </a:r>
            <a:r>
              <a:rPr lang="zh-CN" altLang="en-US" sz="1600" dirty="0">
                <a:solidFill>
                  <a:schemeClr val="tx1"/>
                </a:solidFill>
                <a:latin typeface="Arial"/>
                <a:ea typeface="微软雅黑"/>
                <a:sym typeface="Arial"/>
              </a:rPr>
              <a:t>，人均寿命等</a:t>
            </a:r>
            <a:r>
              <a:rPr lang="en-US" altLang="zh-CN" sz="1600" dirty="0">
                <a:solidFill>
                  <a:schemeClr val="tx1"/>
                </a:solidFill>
                <a:latin typeface="Arial"/>
                <a:ea typeface="微软雅黑"/>
                <a:sym typeface="Arial"/>
              </a:rPr>
              <a:t>20</a:t>
            </a:r>
            <a:r>
              <a:rPr lang="zh-CN" altLang="en-US" sz="1600" dirty="0">
                <a:solidFill>
                  <a:schemeClr val="tx1"/>
                </a:solidFill>
                <a:latin typeface="Arial"/>
                <a:ea typeface="微软雅黑"/>
                <a:sym typeface="Arial"/>
              </a:rPr>
              <a:t>个属性共计</a:t>
            </a:r>
            <a:r>
              <a:rPr lang="en-US" altLang="zh-CN" sz="1600" dirty="0">
                <a:solidFill>
                  <a:schemeClr val="tx1"/>
                </a:solidFill>
                <a:latin typeface="Arial"/>
                <a:ea typeface="微软雅黑"/>
                <a:sym typeface="Arial"/>
              </a:rPr>
              <a:t>2935</a:t>
            </a:r>
            <a:r>
              <a:rPr lang="zh-CN" altLang="en-US" sz="1600" dirty="0">
                <a:solidFill>
                  <a:schemeClr val="tx1"/>
                </a:solidFill>
                <a:latin typeface="Arial"/>
                <a:ea typeface="微软雅黑"/>
                <a:sym typeface="Arial"/>
              </a:rPr>
              <a:t>条记录。</a:t>
            </a:r>
            <a:endParaRPr lang="en-US" altLang="zh-CN" sz="1600" dirty="0">
              <a:solidFill>
                <a:schemeClr val="tx1"/>
              </a:solidFill>
              <a:latin typeface="Arial"/>
              <a:ea typeface="微软雅黑"/>
              <a:sym typeface="Arial"/>
            </a:endParaRPr>
          </a:p>
        </p:txBody>
      </p:sp>
      <p:pic>
        <p:nvPicPr>
          <p:cNvPr id="3" name="图片 2">
            <a:extLst>
              <a:ext uri="{FF2B5EF4-FFF2-40B4-BE49-F238E27FC236}">
                <a16:creationId xmlns:a16="http://schemas.microsoft.com/office/drawing/2014/main" id="{34D0F586-87D1-E103-B3DE-A2E96246EE37}"/>
              </a:ext>
            </a:extLst>
          </p:cNvPr>
          <p:cNvPicPr>
            <a:picLocks noChangeAspect="1"/>
          </p:cNvPicPr>
          <p:nvPr/>
        </p:nvPicPr>
        <p:blipFill>
          <a:blip r:embed="rId3"/>
          <a:stretch>
            <a:fillRect/>
          </a:stretch>
        </p:blipFill>
        <p:spPr>
          <a:xfrm>
            <a:off x="4572000" y="1457807"/>
            <a:ext cx="4572000" cy="2458065"/>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fade">
                                      <p:cBhvr>
                                        <p:cTn id="15" dur="500"/>
                                        <p:tgtEl>
                                          <p:spTgt spid="4">
                                            <p:txEl>
                                              <p:pRg st="1" end="1"/>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719667" y="295626"/>
            <a:ext cx="2717800" cy="340143"/>
          </a:xfrm>
        </p:spPr>
        <p:txBody>
          <a:bodyPr>
            <a:noAutofit/>
          </a:bodyPr>
          <a:lstStyle/>
          <a:p>
            <a:r>
              <a:rPr lang="zh-CN" altLang="en-US" sz="2400" dirty="0">
                <a:latin typeface="字魂35号-经典雅黑" pitchFamily="2" charset="-122"/>
                <a:ea typeface="字魂35号-经典雅黑" pitchFamily="2" charset="-122"/>
                <a:sym typeface="Arial"/>
              </a:rPr>
              <a:t>数据预处理</a:t>
            </a:r>
            <a:endParaRPr lang="en-US" sz="2400" dirty="0">
              <a:latin typeface="字魂35号-经典雅黑" pitchFamily="2" charset="-122"/>
              <a:ea typeface="字魂35号-经典雅黑" pitchFamily="2" charset="-122"/>
              <a:sym typeface="Arial"/>
            </a:endParaRPr>
          </a:p>
        </p:txBody>
      </p:sp>
      <p:sp>
        <p:nvSpPr>
          <p:cNvPr id="12" name="Text Placeholder 2">
            <a:extLst>
              <a:ext uri="{FF2B5EF4-FFF2-40B4-BE49-F238E27FC236}">
                <a16:creationId xmlns:a16="http://schemas.microsoft.com/office/drawing/2014/main" id="{38F2E390-641E-5B02-B4B4-D3E0AE84BD0F}"/>
              </a:ext>
            </a:extLst>
          </p:cNvPr>
          <p:cNvSpPr txBox="1">
            <a:spLocks/>
          </p:cNvSpPr>
          <p:nvPr/>
        </p:nvSpPr>
        <p:spPr>
          <a:xfrm>
            <a:off x="719667" y="964734"/>
            <a:ext cx="3852333" cy="4399893"/>
          </a:xfrm>
          <a:prstGeom prst="rect">
            <a:avLst/>
          </a:prstGeom>
        </p:spPr>
        <p:txBody>
          <a:bodyPr lIns="68580" tIns="34290" rIns="68580" bIns="34290">
            <a:noAutofit/>
          </a:bodyPr>
          <a:lstStyle>
            <a:lvl1pPr marL="0" indent="0" algn="l" defTabSz="685165"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panose="020F0502020204030203"/>
                <a:ea typeface="Open Sans Light" panose="020B0306030504020204" pitchFamily="34" charset="0"/>
                <a:cs typeface="Lato Regular" panose="020F0502020204030203"/>
              </a:defRPr>
            </a:lvl1pPr>
            <a:lvl2pPr marL="5143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en-US" altLang="zh-CN" sz="1400" b="1" dirty="0">
                <a:solidFill>
                  <a:srgbClr val="3C4043"/>
                </a:solidFill>
                <a:latin typeface="Inter"/>
              </a:rPr>
              <a:t>		</a:t>
            </a:r>
            <a:r>
              <a:rPr lang="zh-CN" altLang="en-US" sz="1400" b="1" dirty="0">
                <a:solidFill>
                  <a:srgbClr val="3C4043"/>
                </a:solidFill>
                <a:latin typeface="Inter"/>
              </a:rPr>
              <a:t>缺失值</a:t>
            </a:r>
            <a:endParaRPr lang="en-US" altLang="zh-CN" sz="1400" dirty="0">
              <a:solidFill>
                <a:srgbClr val="3C4043"/>
              </a:solidFill>
              <a:latin typeface="Inter"/>
            </a:endParaRPr>
          </a:p>
          <a:p>
            <a:r>
              <a:rPr lang="zh-CN" altLang="en-US" sz="1400" dirty="0">
                <a:solidFill>
                  <a:srgbClr val="3C4043"/>
                </a:solidFill>
                <a:latin typeface="Inter"/>
              </a:rPr>
              <a:t>    首先我们通过</a:t>
            </a:r>
            <a:r>
              <a:rPr lang="en-US" altLang="zh-CN" sz="1400" dirty="0" err="1">
                <a:solidFill>
                  <a:srgbClr val="3C4043"/>
                </a:solidFill>
                <a:latin typeface="Inter"/>
              </a:rPr>
              <a:t>missingno</a:t>
            </a:r>
            <a:r>
              <a:rPr lang="zh-CN" altLang="en-US" sz="1400" dirty="0">
                <a:solidFill>
                  <a:srgbClr val="3C4043"/>
                </a:solidFill>
                <a:latin typeface="Inter"/>
              </a:rPr>
              <a:t>库对原始数据集进行缺失值可视化，在右图，我们明显可以发现，原始数据缺失情况较多。需要预处理</a:t>
            </a:r>
            <a:endParaRPr lang="en-US" altLang="zh-CN" sz="1400" b="1" dirty="0">
              <a:solidFill>
                <a:srgbClr val="3C4043"/>
              </a:solidFill>
              <a:latin typeface="Inter"/>
            </a:endParaRPr>
          </a:p>
          <a:p>
            <a:r>
              <a:rPr lang="zh-CN" altLang="en-US" sz="1400" dirty="0">
                <a:solidFill>
                  <a:srgbClr val="3C4043"/>
                </a:solidFill>
                <a:latin typeface="Inter"/>
              </a:rPr>
              <a:t>。</a:t>
            </a:r>
            <a:endParaRPr lang="en-US" altLang="zh-CN" sz="1400" dirty="0">
              <a:solidFill>
                <a:srgbClr val="3C4043"/>
              </a:solidFill>
              <a:latin typeface="Inter"/>
            </a:endParaRPr>
          </a:p>
        </p:txBody>
      </p:sp>
      <p:pic>
        <p:nvPicPr>
          <p:cNvPr id="2049" name="Picture 1">
            <a:extLst>
              <a:ext uri="{FF2B5EF4-FFF2-40B4-BE49-F238E27FC236}">
                <a16:creationId xmlns:a16="http://schemas.microsoft.com/office/drawing/2014/main" id="{F7441846-7950-AB8D-B18D-A791CA2977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0455" y="2298737"/>
            <a:ext cx="2646895" cy="265161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a:extLst>
              <a:ext uri="{FF2B5EF4-FFF2-40B4-BE49-F238E27FC236}">
                <a16:creationId xmlns:a16="http://schemas.microsoft.com/office/drawing/2014/main" id="{88AFC9DF-E0C3-768C-5611-00A1933AF15E}"/>
              </a:ext>
            </a:extLst>
          </p:cNvPr>
          <p:cNvGrpSpPr/>
          <p:nvPr/>
        </p:nvGrpSpPr>
        <p:grpSpPr>
          <a:xfrm>
            <a:off x="5434918" y="2298736"/>
            <a:ext cx="2346039" cy="2651615"/>
            <a:chOff x="6277844" y="2455988"/>
            <a:chExt cx="2146489" cy="2485821"/>
          </a:xfrm>
        </p:grpSpPr>
        <p:pic>
          <p:nvPicPr>
            <p:cNvPr id="2051" name="Picture 3">
              <a:extLst>
                <a:ext uri="{FF2B5EF4-FFF2-40B4-BE49-F238E27FC236}">
                  <a16:creationId xmlns:a16="http://schemas.microsoft.com/office/drawing/2014/main" id="{1AB7911D-2398-5F2E-BCB7-B043D54F8E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3889" y="2456359"/>
              <a:ext cx="990444" cy="24664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835D118-A629-13ED-448B-5AB47D6354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7844" y="2455988"/>
              <a:ext cx="1174939" cy="2485821"/>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文本框 7">
            <a:extLst>
              <a:ext uri="{FF2B5EF4-FFF2-40B4-BE49-F238E27FC236}">
                <a16:creationId xmlns:a16="http://schemas.microsoft.com/office/drawing/2014/main" id="{03FE0E6D-25DB-0727-7675-25CBEACCB288}"/>
              </a:ext>
            </a:extLst>
          </p:cNvPr>
          <p:cNvSpPr txBox="1"/>
          <p:nvPr/>
        </p:nvSpPr>
        <p:spPr>
          <a:xfrm>
            <a:off x="5001440" y="882179"/>
            <a:ext cx="3435291" cy="1169551"/>
          </a:xfrm>
          <a:prstGeom prst="rect">
            <a:avLst/>
          </a:prstGeom>
          <a:noFill/>
        </p:spPr>
        <p:txBody>
          <a:bodyPr wrap="square">
            <a:spAutoFit/>
          </a:bodyPr>
          <a:lstStyle/>
          <a:p>
            <a:r>
              <a:rPr lang="en-US" altLang="zh-CN" sz="1400" b="1" dirty="0">
                <a:solidFill>
                  <a:srgbClr val="3C4043"/>
                </a:solidFill>
                <a:latin typeface="Inter"/>
              </a:rPr>
              <a:t>		</a:t>
            </a:r>
            <a:r>
              <a:rPr lang="zh-CN" altLang="en-US" sz="1400" b="1" dirty="0">
                <a:solidFill>
                  <a:srgbClr val="3C4043"/>
                </a:solidFill>
                <a:latin typeface="Inter"/>
              </a:rPr>
              <a:t>错误值</a:t>
            </a:r>
            <a:endParaRPr lang="en-US" altLang="zh-CN" sz="1400" b="1" dirty="0">
              <a:solidFill>
                <a:srgbClr val="3C4043"/>
              </a:solidFill>
              <a:latin typeface="Inter"/>
            </a:endParaRPr>
          </a:p>
          <a:p>
            <a:endParaRPr lang="en-US" altLang="zh-CN" sz="1400" b="1" dirty="0">
              <a:solidFill>
                <a:srgbClr val="3C4043"/>
              </a:solidFill>
              <a:latin typeface="Inter"/>
            </a:endParaRPr>
          </a:p>
          <a:p>
            <a:r>
              <a:rPr lang="en-US" altLang="zh-CN" dirty="0">
                <a:solidFill>
                  <a:srgbClr val="3C4043"/>
                </a:solidFill>
                <a:latin typeface="Inter"/>
              </a:rPr>
              <a:t>    </a:t>
            </a:r>
            <a:r>
              <a:rPr lang="zh-CN" altLang="en-US" sz="1400" dirty="0">
                <a:solidFill>
                  <a:srgbClr val="3C4043"/>
                </a:solidFill>
                <a:latin typeface="Inter"/>
              </a:rPr>
              <a:t>本数据集的一些人口数据</a:t>
            </a:r>
            <a:r>
              <a:rPr lang="zh-CN" altLang="en-US" dirty="0">
                <a:solidFill>
                  <a:srgbClr val="3C4043"/>
                </a:solidFill>
                <a:latin typeface="Inter"/>
              </a:rPr>
              <a:t>存在错误</a:t>
            </a:r>
            <a:r>
              <a:rPr lang="zh-CN" altLang="en-US" sz="1400" dirty="0">
                <a:solidFill>
                  <a:srgbClr val="3C4043"/>
                </a:solidFill>
                <a:latin typeface="Inter"/>
              </a:rPr>
              <a:t>，由于末尾是</a:t>
            </a:r>
            <a:r>
              <a:rPr lang="en-US" altLang="zh-CN" sz="1400" dirty="0">
                <a:solidFill>
                  <a:srgbClr val="3C4043"/>
                </a:solidFill>
                <a:latin typeface="Inter"/>
              </a:rPr>
              <a:t>0</a:t>
            </a:r>
            <a:r>
              <a:rPr lang="zh-CN" altLang="en-US" sz="1400" dirty="0">
                <a:solidFill>
                  <a:srgbClr val="3C4043"/>
                </a:solidFill>
                <a:latin typeface="Inter"/>
              </a:rPr>
              <a:t>时直接被省略了，</a:t>
            </a:r>
            <a:r>
              <a:rPr lang="zh-CN" altLang="en-US" dirty="0">
                <a:solidFill>
                  <a:srgbClr val="3C4043"/>
                </a:solidFill>
                <a:latin typeface="Inter"/>
              </a:rPr>
              <a:t>我们通过使用</a:t>
            </a:r>
            <a:r>
              <a:rPr lang="en-US" altLang="zh-CN" dirty="0" err="1">
                <a:solidFill>
                  <a:srgbClr val="3C4043"/>
                </a:solidFill>
                <a:latin typeface="Inter"/>
              </a:rPr>
              <a:t>WorldBank</a:t>
            </a:r>
            <a:r>
              <a:rPr lang="zh-CN" altLang="en-US" dirty="0">
                <a:solidFill>
                  <a:srgbClr val="3C4043"/>
                </a:solidFill>
                <a:latin typeface="Inter"/>
              </a:rPr>
              <a:t>的数据对其修正补全</a:t>
            </a:r>
            <a:r>
              <a:rPr lang="zh-CN" altLang="en-US" sz="1400" dirty="0">
                <a:solidFill>
                  <a:srgbClr val="3C4043"/>
                </a:solidFill>
                <a:latin typeface="Inter"/>
              </a:rPr>
              <a:t>。</a:t>
            </a:r>
            <a:endParaRPr lang="en-US" altLang="zh-CN" sz="1400" dirty="0">
              <a:solidFill>
                <a:srgbClr val="3C4043"/>
              </a:solidFill>
              <a:latin typeface="Inter"/>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719667" y="295626"/>
            <a:ext cx="2717800" cy="340143"/>
          </a:xfrm>
        </p:spPr>
        <p:txBody>
          <a:bodyPr>
            <a:noAutofit/>
          </a:bodyPr>
          <a:lstStyle/>
          <a:p>
            <a:r>
              <a:rPr lang="zh-CN" altLang="en-US" sz="2400" dirty="0">
                <a:latin typeface="字魂35号-经典雅黑" pitchFamily="2" charset="-122"/>
                <a:ea typeface="字魂35号-经典雅黑" pitchFamily="2" charset="-122"/>
                <a:sym typeface="Arial"/>
              </a:rPr>
              <a:t>数据预处理</a:t>
            </a:r>
            <a:endParaRPr lang="en-US" sz="2400" dirty="0">
              <a:latin typeface="字魂35号-经典雅黑" pitchFamily="2" charset="-122"/>
              <a:ea typeface="字魂35号-经典雅黑" pitchFamily="2" charset="-122"/>
              <a:sym typeface="Arial"/>
            </a:endParaRPr>
          </a:p>
        </p:txBody>
      </p:sp>
      <p:sp>
        <p:nvSpPr>
          <p:cNvPr id="3" name="Text Placeholder 2"/>
          <p:cNvSpPr>
            <a:spLocks noGrp="1"/>
          </p:cNvSpPr>
          <p:nvPr>
            <p:ph type="body" sz="quarter" idx="15"/>
          </p:nvPr>
        </p:nvSpPr>
        <p:spPr>
          <a:xfrm>
            <a:off x="5302063" y="1186028"/>
            <a:ext cx="3109912" cy="4507731"/>
          </a:xfrm>
        </p:spPr>
        <p:txBody>
          <a:bodyPr/>
          <a:lstStyle/>
          <a:p>
            <a:r>
              <a:rPr lang="zh-CN" altLang="en-US" sz="1400" b="1" i="0" dirty="0">
                <a:solidFill>
                  <a:srgbClr val="3C4043"/>
                </a:solidFill>
                <a:effectLst/>
                <a:latin typeface="Inter"/>
              </a:rPr>
              <a:t>删除缺失严重的值</a:t>
            </a:r>
            <a:endParaRPr lang="en-US" altLang="zh-CN" sz="1400" b="1" i="0" dirty="0">
              <a:solidFill>
                <a:srgbClr val="3C4043"/>
              </a:solidFill>
              <a:effectLst/>
              <a:latin typeface="Inter"/>
            </a:endParaRPr>
          </a:p>
          <a:p>
            <a:r>
              <a:rPr lang="zh-CN" altLang="en-US" sz="1400" b="0" i="0" dirty="0">
                <a:solidFill>
                  <a:srgbClr val="3C4043"/>
                </a:solidFill>
                <a:effectLst/>
                <a:latin typeface="Inter"/>
              </a:rPr>
              <a:t>由于数据集来自世卫组织，其他内容我们没有发现明显的错误。</a:t>
            </a:r>
            <a:endParaRPr lang="en-US" altLang="zh-CN" sz="1400" b="0" i="0" dirty="0">
              <a:solidFill>
                <a:srgbClr val="3C4043"/>
              </a:solidFill>
              <a:effectLst/>
              <a:latin typeface="Inter"/>
            </a:endParaRPr>
          </a:p>
          <a:p>
            <a:r>
              <a:rPr lang="zh-CN" altLang="en-US" sz="1400" b="0" i="0" dirty="0">
                <a:solidFill>
                  <a:srgbClr val="3C4043"/>
                </a:solidFill>
                <a:effectLst/>
                <a:latin typeface="Inter"/>
              </a:rPr>
              <a:t>大部分缺失的数据是人口、乙型肝炎和</a:t>
            </a:r>
            <a:r>
              <a:rPr lang="en-US" altLang="zh-CN" sz="1400" b="0" i="0" dirty="0">
                <a:solidFill>
                  <a:srgbClr val="3C4043"/>
                </a:solidFill>
                <a:effectLst/>
                <a:latin typeface="Inter"/>
              </a:rPr>
              <a:t>GDP</a:t>
            </a:r>
            <a:r>
              <a:rPr lang="zh-CN" altLang="en-US" sz="1400" b="0" i="0" dirty="0">
                <a:solidFill>
                  <a:srgbClr val="3C4043"/>
                </a:solidFill>
                <a:effectLst/>
                <a:latin typeface="Inter"/>
              </a:rPr>
              <a:t>。缺失的数据来自瓦努阿图、汤加、多哥、佛得角等鲜为人知的国家。</a:t>
            </a:r>
            <a:r>
              <a:rPr lang="zh-CN" altLang="en-US" sz="1400" dirty="0">
                <a:solidFill>
                  <a:srgbClr val="3C4043"/>
                </a:solidFill>
                <a:latin typeface="Inter"/>
              </a:rPr>
              <a:t>想要</a:t>
            </a:r>
            <a:r>
              <a:rPr lang="zh-CN" altLang="en-US" sz="1400" b="0" i="0" dirty="0">
                <a:solidFill>
                  <a:srgbClr val="3C4043"/>
                </a:solidFill>
                <a:effectLst/>
                <a:latin typeface="Inter"/>
              </a:rPr>
              <a:t>查找这些国家的所有数据很困难，因此，我们决定将这些国家排除在我们的数据集之外。</a:t>
            </a:r>
            <a:endParaRPr lang="en-US" altLang="zh-CN" sz="1400" b="0" i="0" dirty="0">
              <a:solidFill>
                <a:srgbClr val="3C4043"/>
              </a:solidFill>
              <a:effectLst/>
              <a:latin typeface="Inter"/>
            </a:endParaRPr>
          </a:p>
        </p:txBody>
      </p:sp>
      <p:sp>
        <p:nvSpPr>
          <p:cNvPr id="12" name="Text Placeholder 2">
            <a:extLst>
              <a:ext uri="{FF2B5EF4-FFF2-40B4-BE49-F238E27FC236}">
                <a16:creationId xmlns:a16="http://schemas.microsoft.com/office/drawing/2014/main" id="{38F2E390-641E-5B02-B4B4-D3E0AE84BD0F}"/>
              </a:ext>
            </a:extLst>
          </p:cNvPr>
          <p:cNvSpPr txBox="1">
            <a:spLocks/>
          </p:cNvSpPr>
          <p:nvPr/>
        </p:nvSpPr>
        <p:spPr>
          <a:xfrm>
            <a:off x="820334" y="1186028"/>
            <a:ext cx="3852333" cy="4507731"/>
          </a:xfrm>
          <a:prstGeom prst="rect">
            <a:avLst/>
          </a:prstGeom>
        </p:spPr>
        <p:txBody>
          <a:bodyPr lIns="68580" tIns="34290" rIns="68580" bIns="34290">
            <a:noAutofit/>
          </a:bodyPr>
          <a:lstStyle>
            <a:lvl1pPr marL="0" indent="0" algn="l" defTabSz="685165" rtl="0" eaLnBrk="1" latinLnBrk="0" hangingPunct="1">
              <a:lnSpc>
                <a:spcPct val="120000"/>
              </a:lnSpc>
              <a:spcBef>
                <a:spcPts val="750"/>
              </a:spcBef>
              <a:buFont typeface="Arial" panose="020B0604020202020204" pitchFamily="34" charset="0"/>
              <a:buNone/>
              <a:defRPr lang="en-US" sz="900" kern="1200" smtClean="0">
                <a:solidFill>
                  <a:schemeClr val="tx1">
                    <a:lumMod val="50000"/>
                    <a:lumOff val="50000"/>
                  </a:schemeClr>
                </a:solidFill>
                <a:latin typeface="Lato Regular" panose="020F0502020204030203"/>
                <a:ea typeface="Open Sans Light" panose="020B0306030504020204" pitchFamily="34" charset="0"/>
                <a:cs typeface="Lato Regular" panose="020F0502020204030203"/>
              </a:defRPr>
            </a:lvl1pPr>
            <a:lvl2pPr marL="514350" indent="-171450" algn="l" defTabSz="685165"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Open Sans Light" panose="020B0306030504020204" pitchFamily="34" charset="0"/>
                <a:cs typeface="Open Sans Light" panose="020B0306030504020204" pitchFamily="34" charset="0"/>
              </a:defRPr>
            </a:lvl2pPr>
            <a:lvl3pPr marL="8572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Open Sans Light" panose="020B0306030504020204" pitchFamily="34" charset="0"/>
                <a:cs typeface="Open Sans Light" panose="020B0306030504020204" pitchFamily="34" charset="0"/>
              </a:defRPr>
            </a:lvl3pPr>
            <a:lvl4pPr marL="12001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4pPr>
            <a:lvl5pPr marL="1543050" indent="-171450" algn="l" defTabSz="685165"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Open Sans Light" panose="020B0306030504020204" pitchFamily="34" charset="0"/>
                <a:cs typeface="Open Sans Light" panose="020B0306030504020204" pitchFamily="34" charset="0"/>
              </a:defRPr>
            </a:lvl5pPr>
            <a:lvl6pPr marL="18859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r>
              <a:rPr lang="zh-CN" altLang="en-US" sz="1400" b="1" dirty="0">
                <a:solidFill>
                  <a:srgbClr val="3C4043"/>
                </a:solidFill>
                <a:latin typeface="Inter"/>
              </a:rPr>
              <a:t>填充缺失值</a:t>
            </a:r>
            <a:endParaRPr lang="en-US" altLang="zh-CN" sz="1400" dirty="0">
              <a:solidFill>
                <a:srgbClr val="3C4043"/>
              </a:solidFill>
              <a:latin typeface="Inter"/>
            </a:endParaRPr>
          </a:p>
          <a:p>
            <a:r>
              <a:rPr lang="zh-CN" altLang="en-US" sz="1400" dirty="0">
                <a:solidFill>
                  <a:srgbClr val="3C4043"/>
                </a:solidFill>
                <a:latin typeface="Inter"/>
              </a:rPr>
              <a:t>使用最接近的三年平均值填充数据。如果某个特定国家</a:t>
            </a:r>
            <a:r>
              <a:rPr lang="en-US" altLang="zh-CN" sz="1400" dirty="0">
                <a:solidFill>
                  <a:srgbClr val="3C4043"/>
                </a:solidFill>
                <a:latin typeface="Inter"/>
              </a:rPr>
              <a:t>/</a:t>
            </a:r>
            <a:r>
              <a:rPr lang="zh-CN" altLang="en-US" sz="1400" dirty="0">
                <a:solidFill>
                  <a:srgbClr val="3C4043"/>
                </a:solidFill>
                <a:latin typeface="Inter"/>
              </a:rPr>
              <a:t>地区在任何一年中都有缺失值，则数据将填充最接近的三年平均值。</a:t>
            </a:r>
          </a:p>
          <a:p>
            <a:r>
              <a:rPr lang="zh-CN" altLang="en-US" sz="1400" dirty="0">
                <a:solidFill>
                  <a:srgbClr val="3C4043"/>
                </a:solidFill>
                <a:latin typeface="Inter"/>
              </a:rPr>
              <a:t>使用区域的平均值填充数据。如果某个特定国家</a:t>
            </a:r>
            <a:r>
              <a:rPr lang="en-US" altLang="zh-CN" sz="1400" dirty="0">
                <a:solidFill>
                  <a:srgbClr val="3C4043"/>
                </a:solidFill>
                <a:latin typeface="Inter"/>
              </a:rPr>
              <a:t>/</a:t>
            </a:r>
            <a:r>
              <a:rPr lang="zh-CN" altLang="en-US" sz="1400" dirty="0">
                <a:solidFill>
                  <a:srgbClr val="3C4043"/>
                </a:solidFill>
                <a:latin typeface="Inter"/>
              </a:rPr>
              <a:t>地区的所有年份都缺少值，则数据将填充该区域（例如亚洲、非洲、欧盟等）的平均值。</a:t>
            </a:r>
            <a:endParaRPr lang="en-US" altLang="zh-CN" sz="1400" dirty="0">
              <a:solidFill>
                <a:srgbClr val="3C4043"/>
              </a:solidFill>
              <a:latin typeface="Inter"/>
            </a:endParaRPr>
          </a:p>
        </p:txBody>
      </p:sp>
    </p:spTree>
    <p:extLst>
      <p:ext uri="{BB962C8B-B14F-4D97-AF65-F5344CB8AC3E}">
        <p14:creationId xmlns:p14="http://schemas.microsoft.com/office/powerpoint/2010/main" val="3094389614"/>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uiExpand="1" build="p"/>
      <p:bldP spid="12" grpId="0"/>
    </p:bldLst>
  </p:timing>
</p:sld>
</file>

<file path=ppt/theme/theme1.xml><?xml version="1.0" encoding="utf-8"?>
<a:theme xmlns:a="http://schemas.openxmlformats.org/drawingml/2006/main" name="第一PPT，www.1ppt.com">
  <a:themeElements>
    <a:clrScheme name="Wava - 2">
      <a:dk1>
        <a:sysClr val="windowText" lastClr="000000"/>
      </a:dk1>
      <a:lt1>
        <a:sysClr val="window" lastClr="FFFFFF"/>
      </a:lt1>
      <a:dk2>
        <a:srgbClr val="202125"/>
      </a:dk2>
      <a:lt2>
        <a:srgbClr val="FFFCFF"/>
      </a:lt2>
      <a:accent1>
        <a:srgbClr val="202125"/>
      </a:accent1>
      <a:accent2>
        <a:srgbClr val="776D64"/>
      </a:accent2>
      <a:accent3>
        <a:srgbClr val="86C9A5"/>
      </a:accent3>
      <a:accent4>
        <a:srgbClr val="89C9C7"/>
      </a:accent4>
      <a:accent5>
        <a:srgbClr val="3F434F"/>
      </a:accent5>
      <a:accent6>
        <a:srgbClr val="A9A9A9"/>
      </a:accent6>
      <a:hlink>
        <a:srgbClr val="0000FF"/>
      </a:hlink>
      <a:folHlink>
        <a:srgbClr val="800080"/>
      </a:folHlink>
    </a:clrScheme>
    <a:fontScheme name="自定义 2">
      <a:majorFont>
        <a:latin typeface="微软雅黑"/>
        <a:ea typeface="微软雅黑"/>
        <a:cs typeface=""/>
      </a:majorFont>
      <a:minorFont>
        <a:latin typeface="微软雅黑"/>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2700" cmpd="sng">
          <a:solidFill>
            <a:schemeClr val="accent1">
              <a:lumMod val="75000"/>
            </a:schemeClr>
          </a:solidFill>
          <a:prstDash val="sysDash"/>
          <a:headEnd type="none"/>
          <a:tailEnd type="oval" w="lg" len="lg"/>
        </a:ln>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2817</TotalTime>
  <Words>5686</Words>
  <Application>Microsoft Office PowerPoint</Application>
  <PresentationFormat>全屏显示(16:9)</PresentationFormat>
  <Paragraphs>839</Paragraphs>
  <Slides>44</Slides>
  <Notes>28</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44</vt:i4>
      </vt:variant>
    </vt:vector>
  </HeadingPairs>
  <TitlesOfParts>
    <vt:vector size="59" baseType="lpstr">
      <vt:lpstr>FontAwesome Regular</vt:lpstr>
      <vt:lpstr>Inter</vt:lpstr>
      <vt:lpstr>Lato Regular</vt:lpstr>
      <vt:lpstr>Lemon/Milk</vt:lpstr>
      <vt:lpstr>等线</vt:lpstr>
      <vt:lpstr>宋体</vt:lpstr>
      <vt:lpstr>微软雅黑</vt:lpstr>
      <vt:lpstr>字魂35号-经典雅黑</vt:lpstr>
      <vt:lpstr>Agency FB</vt:lpstr>
      <vt:lpstr>Arial</vt:lpstr>
      <vt:lpstr>Calibri</vt:lpstr>
      <vt:lpstr>Lato Light</vt:lpstr>
      <vt:lpstr>Times New Roman</vt:lpstr>
      <vt:lpstr>第一PPT，www.1ppt.com</vt:lpstr>
      <vt:lpstr>自定义设计方案</vt:lpstr>
      <vt:lpstr>PowerPoint 演示文稿</vt:lpstr>
      <vt:lpstr>PowerPoint 演示文稿</vt:lpstr>
      <vt:lpstr>研究预期寿命的意义</vt:lpstr>
      <vt:lpstr>我国的相关工作</vt:lpstr>
      <vt:lpstr>PowerPoint 演示文稿</vt:lpstr>
      <vt:lpstr>PowerPoint 演示文稿</vt:lpstr>
      <vt:lpstr>预期寿命数据集（WHO）</vt:lpstr>
      <vt:lpstr>数据预处理</vt:lpstr>
      <vt:lpstr>数据预处理</vt:lpstr>
      <vt:lpstr>最终数据</vt:lpstr>
      <vt:lpstr>数据分析</vt:lpstr>
      <vt:lpstr>数据分析</vt:lpstr>
      <vt:lpstr>数据分析</vt:lpstr>
      <vt:lpstr>数据分析</vt:lpstr>
      <vt:lpstr>探索性因子分析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探索性数据分析 (EDA)  </vt:lpstr>
      <vt:lpstr>PowerPoint 演示文稿</vt:lpstr>
      <vt:lpstr>线性拟合</vt:lpstr>
      <vt:lpstr>PowerPoint 演示文稿</vt:lpstr>
      <vt:lpstr>线性拟合</vt:lpstr>
      <vt:lpstr>相关性分析  </vt:lpstr>
      <vt:lpstr>相关性分析  </vt:lpstr>
      <vt:lpstr>主成分分析法 (PCA)  </vt:lpstr>
      <vt:lpstr>主成分分析法</vt:lpstr>
      <vt:lpstr>分类指标</vt:lpstr>
      <vt:lpstr>朴素贝叶斯分类</vt:lpstr>
      <vt:lpstr>逻辑回归</vt:lpstr>
      <vt:lpstr>SVM</vt:lpstr>
      <vt:lpstr>决策树</vt:lpstr>
      <vt:lpstr>决策树剪枝</vt:lpstr>
      <vt:lpstr>决策树剪枝</vt:lpstr>
      <vt:lpstr>梯度提升树</vt:lpstr>
      <vt:lpstr>随机森林</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医疗</dc:title>
  <dc:creator>第一PPT</dc:creator>
  <cp:keywords>www.1ppt.com</cp:keywords>
  <dc:description>www.1ppt.com</dc:description>
  <cp:lastModifiedBy>陈 时律</cp:lastModifiedBy>
  <cp:revision>15</cp:revision>
  <dcterms:created xsi:type="dcterms:W3CDTF">2015-04-13T07:09:00Z</dcterms:created>
  <dcterms:modified xsi:type="dcterms:W3CDTF">2023-12-28T00:18:24Z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9120C5EF92FC4456B275781B8F8820DD_12</vt:lpwstr>
  </property>
  <property fmtid="{D5CDD505-2E9C-101B-9397-08002B2CF9AE}" pid="3" name="KSOProductBuildVer">
    <vt:lpwstr>2052-12.1.0.15120</vt:lpwstr>
  </property>
  <property fmtid="{D5CDD505-2E9C-101B-9397-08002B2CF9AE}" pid="4" name="MSIP_Label_defa4170-0d19-0005-0004-bc88714345d2_Enabled">
    <vt:lpwstr>true</vt:lpwstr>
  </property>
  <property fmtid="{D5CDD505-2E9C-101B-9397-08002B2CF9AE}" pid="5" name="MSIP_Label_defa4170-0d19-0005-0004-bc88714345d2_SetDate">
    <vt:lpwstr>2023-12-17T13:30:25Z</vt:lpwstr>
  </property>
  <property fmtid="{D5CDD505-2E9C-101B-9397-08002B2CF9AE}" pid="6" name="MSIP_Label_defa4170-0d19-0005-0004-bc88714345d2_Method">
    <vt:lpwstr>Standard</vt:lpwstr>
  </property>
  <property fmtid="{D5CDD505-2E9C-101B-9397-08002B2CF9AE}" pid="7" name="MSIP_Label_defa4170-0d19-0005-0004-bc88714345d2_Name">
    <vt:lpwstr>defa4170-0d19-0005-0004-bc88714345d2</vt:lpwstr>
  </property>
  <property fmtid="{D5CDD505-2E9C-101B-9397-08002B2CF9AE}" pid="8" name="MSIP_Label_defa4170-0d19-0005-0004-bc88714345d2_SiteId">
    <vt:lpwstr>82f1e998-1596-4ba7-9147-7828b674b1f2</vt:lpwstr>
  </property>
  <property fmtid="{D5CDD505-2E9C-101B-9397-08002B2CF9AE}" pid="9" name="MSIP_Label_defa4170-0d19-0005-0004-bc88714345d2_ActionId">
    <vt:lpwstr>e82319aa-4064-4d26-84e2-fb215d8cd62f</vt:lpwstr>
  </property>
  <property fmtid="{D5CDD505-2E9C-101B-9397-08002B2CF9AE}" pid="10" name="MSIP_Label_defa4170-0d19-0005-0004-bc88714345d2_ContentBits">
    <vt:lpwstr>0</vt:lpwstr>
  </property>
</Properties>
</file>